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7556500" cy="10680700"/>
  <p:notesSz cx="7559675" cy="1069213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cap="none" spc="0" baseline="0">
        <a:solidFill>
          <a:schemeClr val="tx1"/>
        </a:solidFill>
        <a:effectLst/>
        <a:latin typeface="Calibri" pitchFamily="2" charset="0"/>
        <a:ea typeface="Calibri" pitchFamily="2" charset="0"/>
        <a:cs typeface="Calibri" pitchFamily="2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77364638" val="1230" revOS="4"/>
      <pr:smFileRevision xmlns:pr="smNativeData" xmlns="smNativeData" dt="1777364638" val="101"/>
      <pr:guideOptions xmlns:pr="smNativeData" xmlns="smNativeData" dt="1777364638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61" d="100"/>
          <a:sy n="61" d="100"/>
        </p:scale>
        <p:origin x="4296" y="460"/>
      </p:cViewPr>
      <p:guideLst x="0" y="0">
        <p:guide orient="horz" pos="3364"/>
        <p:guide pos="2380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7" d="100"/>
        <a:sy n="27" d="100"/>
      </p:scale>
      <p:origin x="0" y="0"/>
    </p:cViewPr>
  </p:sorterViewPr>
  <p:notesViewPr>
    <p:cSldViewPr snapToObjects="1" showGuides="1">
      <p:cViewPr>
        <p:scale>
          <a:sx n="61" d="100"/>
          <a:sy n="61" d="100"/>
        </p:scale>
        <p:origin x="4296" y="460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xmlns="smNativeData" val="SMDATA_15_nm7waRMAAAAlAAAAZAAAAE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nUE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fAMAAF4UAAD/KgAA1hoAABAgAAAmAAAACAAAAD2gAAD/HwAA"/>
              </a:ext>
            </a:extLst>
          </p:cNvSpPr>
          <p:nvPr>
            <p:ph type="title"/>
          </p:nvPr>
        </p:nvSpPr>
        <p:spPr>
          <a:xfrm>
            <a:off x="566420" y="3310890"/>
            <a:ext cx="6423025" cy="105156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indent="0">
              <a:buNone/>
            </a:pPr>
            <a:r>
              <a:rPr lang="es-es" sz="3450" cap="none">
                <a:solidFill>
                  <a:srgbClr val="000000"/>
                </a:solidFill>
              </a:rPr>
              <a:t>Pulse para editar el formato del texto de título</a:t>
            </a:r>
            <a:endParaRPr lang="es-es" sz="3450" cap="none">
              <a:solidFill>
                <a:srgbClr val="000000"/>
              </a:solidFill>
            </a:endParaR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g8AABs9AACuHgAAY0AAABAAAAAmAAAACAAAAD2gAAD/HwAA"/>
              </a:ext>
            </a:extLst>
          </p:cNvSpPr>
          <p:nvPr>
            <p:ph type="ftr" idx="11"/>
          </p:nvPr>
        </p:nvSpPr>
        <p:spPr>
          <a:xfrm>
            <a:off x="2569210" y="9933305"/>
            <a:ext cx="2418080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 algn="ctr">
              <a:buNone/>
              <a:defRPr lang="es-es" sz="1400" b="0" u="none" strike="noStrike" cap="none">
                <a:solidFill>
                  <a:srgbClr val="000000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 algn="ctr">
              <a:buNone/>
              <a:defRPr lang="es-es"/>
            </a:pPr>
            <a:r>
              <a:t> </a:t>
            </a: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Bs9AAAEDQAAY0AAABAAAAAmAAAACAAAAD2gAAD/HwAA"/>
              </a:ext>
            </a:extLst>
          </p:cNvSpPr>
          <p:nvPr>
            <p:ph type="dt" idx="10"/>
          </p:nvPr>
        </p:nvSpPr>
        <p:spPr>
          <a:xfrm>
            <a:off x="377825" y="9933305"/>
            <a:ext cx="1737995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>
              <a:buNone/>
              <a:defRPr lang="es-es" sz="1400" b="0" u="none" strike="noStrike" cap="none">
                <a:solidFill>
                  <a:srgbClr val="000000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>
              <a:buNone/>
              <a:defRPr lang="es-es"/>
            </a:pPr>
            <a:r>
              <a:t> </a:t>
            </a: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CEAABs9AAApLAAAY0AAABAAAAAmAAAACAAAAD2gAAD/HwAA"/>
              </a:ext>
            </a:extLst>
          </p:cNvSpPr>
          <p:nvPr>
            <p:ph type="sldNum" idx="12"/>
          </p:nvPr>
        </p:nvSpPr>
        <p:spPr>
          <a:xfrm>
            <a:off x="5440680" y="9933305"/>
            <a:ext cx="1737995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 algn="r">
              <a:lnSpc>
                <a:spcPct val="100000"/>
              </a:lnSpc>
              <a:buNone/>
              <a:defRPr lang="es-es" sz="1400" b="0" u="none" strike="noStrike" cap="none">
                <a:solidFill>
                  <a:srgbClr val="8C8C8C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 algn="r">
              <a:lnSpc>
                <a:spcPct val="100000"/>
              </a:lnSpc>
              <a:buNone/>
              <a:defRPr lang="es-es"/>
            </a:pPr>
            <a:fld id="{3F40A13B-75D2-1557-9CF8-8302EFB66AD6}" type="slidenum">
              <a:t>1</a:t>
            </a:fld>
            <a:endParaRPr lang="es-es" cap="none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EAAH8BAACNLAAAkwQAABAAAAAmAAAACAAAAD2gAAD/HwAA"/>
              </a:ext>
            </a:extLst>
          </p:cNvSpPr>
          <p:nvPr>
            <p:ph type="title"/>
          </p:nvPr>
        </p:nvSpPr>
        <p:spPr>
          <a:xfrm>
            <a:off x="313690" y="243205"/>
            <a:ext cx="6928485" cy="50038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indent="0">
              <a:buNone/>
            </a:pPr>
            <a:r>
              <a:rPr lang="es-es" sz="3450" cap="none">
                <a:solidFill>
                  <a:srgbClr val="000000"/>
                </a:solidFill>
              </a:rPr>
              <a:t>Pulse para editar el formato del texto de título</a:t>
            </a:r>
            <a:endParaRPr lang="es-es" sz="3450" cap="none">
              <a:solidFill>
                <a:srgbClr val="000000"/>
              </a:solidFill>
            </a:endParaR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gwMAALcNAABFLAAAJDQAABAAAAAmAAAACAAAAD2gAAD/HwAA"/>
              </a:ext>
            </a:extLst>
          </p:cNvSpPr>
          <p:nvPr>
            <p:ph idx="1"/>
          </p:nvPr>
        </p:nvSpPr>
        <p:spPr>
          <a:xfrm>
            <a:off x="570865" y="2229485"/>
            <a:ext cx="6625590" cy="624649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31800" indent="-323850">
              <a:spcBef>
                <a:spcPts val="1415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Pulse para editar el formato de texto del esquema</a:t>
            </a:r>
            <a:endParaRPr lang="es-es" cap="none">
              <a:solidFill>
                <a:srgbClr val="000000"/>
              </a:solidFill>
            </a:endParaRPr>
          </a:p>
          <a:p>
            <a:pPr lvl="1" marL="864235" indent="-323850">
              <a:spcBef>
                <a:spcPts val="1130"/>
              </a:spcBef>
              <a:buClrTx/>
              <a:buSzPts val="1350"/>
              <a:buFont typeface="Symbol" pitchFamily="1" charset="2"/>
              <a:buChar char=""/>
            </a:pPr>
            <a:r>
              <a:rPr lang="es-es" cap="none">
                <a:solidFill>
                  <a:srgbClr val="000000"/>
                </a:solidFill>
              </a:rPr>
              <a:t>Segundo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2" marL="1296035" indent="-288290">
              <a:spcBef>
                <a:spcPts val="85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Tercer nivel del esquema</a:t>
            </a:r>
            <a:endParaRPr lang="es-es" cap="none">
              <a:solidFill>
                <a:srgbClr val="000000"/>
              </a:solidFill>
            </a:endParaRPr>
          </a:p>
          <a:p>
            <a:pPr lvl="3" marL="1727835" indent="-215900">
              <a:spcBef>
                <a:spcPts val="565"/>
              </a:spcBef>
              <a:buClrTx/>
              <a:buSzPts val="1350"/>
              <a:buFont typeface="Symbol" pitchFamily="1" charset="2"/>
              <a:buChar char=""/>
            </a:pPr>
            <a:r>
              <a:rPr lang="es-es" cap="none">
                <a:solidFill>
                  <a:srgbClr val="000000"/>
                </a:solidFill>
              </a:rPr>
              <a:t>Cuarto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4" marL="2160270" indent="-215900">
              <a:spcBef>
                <a:spcPts val="28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Quinto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5" marL="2592070" indent="-215900">
              <a:spcBef>
                <a:spcPts val="28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Sexto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6" marL="3023870" indent="-215900">
              <a:spcBef>
                <a:spcPts val="28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Séptimo nivel del esquema</a:t>
            </a:r>
            <a:endParaRPr lang="es-es" cap="none">
              <a:solidFill>
                <a:srgbClr val="000000"/>
              </a:solidFill>
            </a:endParaR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g8AABs9AACuHgAAY0AAABAAAAAmAAAACAAAAD2gAAD/HwAA"/>
              </a:ext>
            </a:extLst>
          </p:cNvSpPr>
          <p:nvPr>
            <p:ph type="ftr" idx="11"/>
          </p:nvPr>
        </p:nvSpPr>
        <p:spPr>
          <a:xfrm>
            <a:off x="2569210" y="9933305"/>
            <a:ext cx="2418080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 algn="ctr">
              <a:buNone/>
              <a:defRPr lang="es-es" sz="1400" b="0" u="none" strike="noStrike" cap="none">
                <a:solidFill>
                  <a:srgbClr val="000000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 algn="ctr">
              <a:buNone/>
              <a:defRPr lang="es-es"/>
            </a:pPr>
            <a:r>
              <a:t>&lt;pie de página&gt;</a:t>
            </a: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VnUE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Bs9AAAEDQAAY0AAABAAAAAmAAAACAAAAD2gAAD/HwAA"/>
              </a:ext>
            </a:extLst>
          </p:cNvSpPr>
          <p:nvPr>
            <p:ph type="dt" idx="10"/>
          </p:nvPr>
        </p:nvSpPr>
        <p:spPr>
          <a:xfrm>
            <a:off x="377825" y="9933305"/>
            <a:ext cx="1737995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>
              <a:buNone/>
              <a:defRPr lang="es-es" sz="1400" b="0" u="none" strike="noStrike" cap="none">
                <a:solidFill>
                  <a:srgbClr val="000000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>
              <a:buNone/>
              <a:defRPr lang="es-es"/>
            </a:pPr>
            <a:r>
              <a:t>&lt;fecha/hora&gt;</a:t>
            </a: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CEAABs9AAApLAAAY0AAABAAAAAmAAAACAAAAD2gAAD/HwAA"/>
              </a:ext>
            </a:extLst>
          </p:cNvSpPr>
          <p:nvPr>
            <p:ph type="sldNum" idx="12"/>
          </p:nvPr>
        </p:nvSpPr>
        <p:spPr>
          <a:xfrm>
            <a:off x="5440680" y="9933305"/>
            <a:ext cx="1737995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 algn="r">
              <a:lnSpc>
                <a:spcPct val="100000"/>
              </a:lnSpc>
              <a:buNone/>
              <a:defRPr lang="es-es" sz="1400" b="0" u="none" strike="noStrike" cap="none">
                <a:solidFill>
                  <a:srgbClr val="8C8C8C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 algn="r">
              <a:lnSpc>
                <a:spcPct val="100000"/>
              </a:lnSpc>
              <a:buNone/>
              <a:defRPr lang="es-es"/>
            </a:pPr>
            <a:fld id="{3F40FECC-82D2-1508-9CF8-745DB0B66A21}" type="slidenum">
              <a:t/>
            </a:fld>
            <a:endParaRPr lang="es-es" cap="none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Two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EAAH8BAACNLAAAkwQAABAAAAAmAAAACAAAAD2gAAD/HwAA"/>
              </a:ext>
            </a:extLst>
          </p:cNvSpPr>
          <p:nvPr>
            <p:ph type="title"/>
          </p:nvPr>
        </p:nvSpPr>
        <p:spPr>
          <a:xfrm>
            <a:off x="313690" y="243205"/>
            <a:ext cx="6928485" cy="50038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indent="0">
              <a:buNone/>
            </a:pPr>
            <a:r>
              <a:rPr lang="es-es" sz="3450" cap="none">
                <a:solidFill>
                  <a:srgbClr val="000000"/>
                </a:solidFill>
              </a:rPr>
              <a:t>Pulse para editar el formato del texto de título</a:t>
            </a:r>
            <a:endParaRPr lang="es-es" sz="3450" cap="none">
              <a:solidFill>
                <a:srgbClr val="000000"/>
              </a:solidFill>
            </a:endParaR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xmlns="smNativeData" val="SMDATA_15_nm7waRMAAAAlAAAAZAAAAE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B0PAACLFgAAZkQAABAgAAAmAAAACAAAAD2gAAD/HwAA"/>
              </a:ext>
            </a:extLst>
          </p:cNvSpPr>
          <p:nvPr>
            <p:ph idx="1"/>
          </p:nvPr>
        </p:nvSpPr>
        <p:spPr>
          <a:xfrm>
            <a:off x="377825" y="2456815"/>
            <a:ext cx="3286760" cy="866203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31800" indent="-323850">
              <a:spcBef>
                <a:spcPts val="1415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Pulse para editar el formato de texto del esquema</a:t>
            </a:r>
            <a:endParaRPr lang="es-es" cap="none">
              <a:solidFill>
                <a:srgbClr val="000000"/>
              </a:solidFill>
            </a:endParaRPr>
          </a:p>
          <a:p>
            <a:pPr lvl="1" marL="864235" indent="-323850">
              <a:spcBef>
                <a:spcPts val="1130"/>
              </a:spcBef>
              <a:buClrTx/>
              <a:buSzPts val="1350"/>
              <a:buFont typeface="Symbol" pitchFamily="1" charset="2"/>
              <a:buChar char=""/>
            </a:pPr>
            <a:r>
              <a:rPr lang="es-es" cap="none">
                <a:solidFill>
                  <a:srgbClr val="000000"/>
                </a:solidFill>
              </a:rPr>
              <a:t>Segundo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2" marL="1296035" indent="-288290">
              <a:spcBef>
                <a:spcPts val="85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Tercer nivel del esquema</a:t>
            </a:r>
            <a:endParaRPr lang="es-es" cap="none">
              <a:solidFill>
                <a:srgbClr val="000000"/>
              </a:solidFill>
            </a:endParaRPr>
          </a:p>
          <a:p>
            <a:pPr lvl="3" marL="1727835" indent="-215900">
              <a:spcBef>
                <a:spcPts val="565"/>
              </a:spcBef>
              <a:buClrTx/>
              <a:buSzPts val="1350"/>
              <a:buFont typeface="Symbol" pitchFamily="1" charset="2"/>
              <a:buChar char=""/>
            </a:pPr>
            <a:r>
              <a:rPr lang="es-es" cap="none">
                <a:solidFill>
                  <a:srgbClr val="000000"/>
                </a:solidFill>
              </a:rPr>
              <a:t>Cuarto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4" marL="2160270" indent="-215900">
              <a:spcBef>
                <a:spcPts val="28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Quinto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5" marL="2592070" indent="-215900">
              <a:spcBef>
                <a:spcPts val="28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Sexto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6" marL="3023870" indent="-215900">
              <a:spcBef>
                <a:spcPts val="28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Séptimo nivel del esquema</a:t>
            </a:r>
            <a:endParaRPr lang="es-es" cap="none">
              <a:solidFill>
                <a:srgbClr val="000000"/>
              </a:solidFill>
            </a:endParaRP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xmlns="smNativeData" val="SMDATA_15_nm7waRMAAAAlAAAAZAAAAE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8RcAAB0PAAApLAAAZkQAABAgAAAmAAAACAAAAD2gAAD/HwAA"/>
              </a:ext>
            </a:extLst>
          </p:cNvSpPr>
          <p:nvPr>
            <p:ph idx="1"/>
          </p:nvPr>
        </p:nvSpPr>
        <p:spPr>
          <a:xfrm>
            <a:off x="3891915" y="2456815"/>
            <a:ext cx="3286760" cy="866203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31800" indent="-323850">
              <a:spcBef>
                <a:spcPts val="1415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Pulse para editar el formato de texto del esquema</a:t>
            </a:r>
            <a:endParaRPr lang="es-es" cap="none">
              <a:solidFill>
                <a:srgbClr val="000000"/>
              </a:solidFill>
            </a:endParaRPr>
          </a:p>
          <a:p>
            <a:pPr lvl="1" marL="864235" indent="-323850">
              <a:spcBef>
                <a:spcPts val="1130"/>
              </a:spcBef>
              <a:buClrTx/>
              <a:buSzPts val="1350"/>
              <a:buFont typeface="Symbol" pitchFamily="1" charset="2"/>
              <a:buChar char=""/>
            </a:pPr>
            <a:r>
              <a:rPr lang="es-es" cap="none">
                <a:solidFill>
                  <a:srgbClr val="000000"/>
                </a:solidFill>
              </a:rPr>
              <a:t>Segundo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2" marL="1296035" indent="-288290">
              <a:spcBef>
                <a:spcPts val="85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Tercer nivel del esquema</a:t>
            </a:r>
            <a:endParaRPr lang="es-es" cap="none">
              <a:solidFill>
                <a:srgbClr val="000000"/>
              </a:solidFill>
            </a:endParaRPr>
          </a:p>
          <a:p>
            <a:pPr lvl="3" marL="1727835" indent="-215900">
              <a:spcBef>
                <a:spcPts val="565"/>
              </a:spcBef>
              <a:buClrTx/>
              <a:buSzPts val="1350"/>
              <a:buFont typeface="Symbol" pitchFamily="1" charset="2"/>
              <a:buChar char=""/>
            </a:pPr>
            <a:r>
              <a:rPr lang="es-es" cap="none">
                <a:solidFill>
                  <a:srgbClr val="000000"/>
                </a:solidFill>
              </a:rPr>
              <a:t>Cuarto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4" marL="2160270" indent="-215900">
              <a:spcBef>
                <a:spcPts val="28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Quinto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5" marL="2592070" indent="-215900">
              <a:spcBef>
                <a:spcPts val="28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Sexto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6" marL="3023870" indent="-215900">
              <a:spcBef>
                <a:spcPts val="28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Séptimo nivel del esquema</a:t>
            </a:r>
            <a:endParaRPr lang="es-es" cap="none">
              <a:solidFill>
                <a:srgbClr val="000000"/>
              </a:solidFill>
            </a:endParaR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7Nuw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g8AABs9AACuHgAAY0AAABAAAAAmAAAACAAAAD2gAAD/HwAA"/>
              </a:ext>
            </a:extLst>
          </p:cNvSpPr>
          <p:nvPr>
            <p:ph type="ftr" idx="11"/>
          </p:nvPr>
        </p:nvSpPr>
        <p:spPr>
          <a:xfrm>
            <a:off x="2569210" y="9933305"/>
            <a:ext cx="2418080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 algn="ctr">
              <a:buNone/>
              <a:defRPr lang="es-es" sz="1400" b="0" u="none" strike="noStrike" cap="none">
                <a:solidFill>
                  <a:srgbClr val="000000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 algn="ctr">
              <a:buNone/>
              <a:defRPr lang="es-es"/>
            </a:pPr>
            <a:r>
              <a:t>&lt;pie de página&gt;</a:t>
            </a: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Bs9AAAEDQAAY0AAABAAAAAmAAAACAAAAD2gAAD/HwAA"/>
              </a:ext>
            </a:extLst>
          </p:cNvSpPr>
          <p:nvPr>
            <p:ph type="dt" idx="10"/>
          </p:nvPr>
        </p:nvSpPr>
        <p:spPr>
          <a:xfrm>
            <a:off x="377825" y="9933305"/>
            <a:ext cx="1737995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>
              <a:buNone/>
              <a:defRPr lang="es-es" sz="1400" b="0" u="none" strike="noStrike" cap="none">
                <a:solidFill>
                  <a:srgbClr val="000000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>
              <a:buNone/>
              <a:defRPr lang="es-es"/>
            </a:pPr>
            <a:r>
              <a:t>&lt;fecha/hora&gt;</a:t>
            </a:r>
          </a:p>
        </p:txBody>
      </p:sp>
      <p:sp>
        <p:nvSpPr>
          <p:cNvPr id="7" name="PlaceHolder 6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CEAABs9AAApLAAAY0AAABAAAAAmAAAACAAAAD2gAAD/HwAA"/>
              </a:ext>
            </a:extLst>
          </p:cNvSpPr>
          <p:nvPr>
            <p:ph type="sldNum" idx="12"/>
          </p:nvPr>
        </p:nvSpPr>
        <p:spPr>
          <a:xfrm>
            <a:off x="5440680" y="9933305"/>
            <a:ext cx="1737995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 algn="r">
              <a:lnSpc>
                <a:spcPct val="100000"/>
              </a:lnSpc>
              <a:buNone/>
              <a:defRPr lang="es-es" sz="1400" b="0" u="none" strike="noStrike" cap="none">
                <a:solidFill>
                  <a:srgbClr val="8C8C8C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 algn="r">
              <a:lnSpc>
                <a:spcPct val="100000"/>
              </a:lnSpc>
              <a:buNone/>
              <a:defRPr lang="es-es"/>
            </a:pPr>
            <a:fld id="{3F40B5A2-ECD2-1543-9CF8-1A16FBB66A4F}" type="slidenum">
              <a:t>&lt;número&gt;</a:t>
            </a:fld>
            <a:endParaRPr lang="es-es" cap="none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Title Onl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ilU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7gEAAH8BAACNLAAAkwQAABAAAAAmAAAACAAAAD2gAAD/HwAA"/>
              </a:ext>
            </a:extLst>
          </p:cNvSpPr>
          <p:nvPr>
            <p:ph type="title"/>
          </p:nvPr>
        </p:nvSpPr>
        <p:spPr>
          <a:xfrm>
            <a:off x="313690" y="243205"/>
            <a:ext cx="6928485" cy="50038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indent="0">
              <a:buNone/>
            </a:pPr>
            <a:r>
              <a:rPr lang="es-es" sz="3450" cap="none">
                <a:solidFill>
                  <a:srgbClr val="000000"/>
                </a:solidFill>
              </a:rPr>
              <a:t>Pulse para editar el formato del texto de título</a:t>
            </a:r>
            <a:endParaRPr lang="es-es" sz="3450" cap="none">
              <a:solidFill>
                <a:srgbClr val="000000"/>
              </a:solidFill>
            </a:endParaRP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g8AABs9AACuHgAAY0AAABAAAAAmAAAACAAAAD2gAAD/HwAA"/>
              </a:ext>
            </a:extLst>
          </p:cNvSpPr>
          <p:nvPr>
            <p:ph type="ftr" idx="11"/>
          </p:nvPr>
        </p:nvSpPr>
        <p:spPr>
          <a:xfrm>
            <a:off x="2569210" y="9933305"/>
            <a:ext cx="2418080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 algn="ctr">
              <a:buNone/>
              <a:defRPr lang="es-es" sz="1400" b="0" u="none" strike="noStrike" cap="none">
                <a:solidFill>
                  <a:srgbClr val="000000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 algn="ctr">
              <a:buNone/>
              <a:defRPr lang="es-es"/>
            </a:pPr>
            <a:r>
              <a:t>&lt;pie de página&gt;</a:t>
            </a: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Bs9AAAEDQAAY0AAABAAAAAmAAAACAAAAD2gAAD/HwAA"/>
              </a:ext>
            </a:extLst>
          </p:cNvSpPr>
          <p:nvPr>
            <p:ph type="dt" idx="10"/>
          </p:nvPr>
        </p:nvSpPr>
        <p:spPr>
          <a:xfrm>
            <a:off x="377825" y="9933305"/>
            <a:ext cx="1737995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>
              <a:buNone/>
              <a:defRPr lang="es-es" sz="1400" b="0" u="none" strike="noStrike" cap="none">
                <a:solidFill>
                  <a:srgbClr val="000000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>
              <a:buNone/>
              <a:defRPr lang="es-es"/>
            </a:pPr>
            <a:r>
              <a:t>&lt;fecha/hora&gt;</a:t>
            </a: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Cnz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CEAABs9AAApLAAAY0AAABAAAAAmAAAACAAAAD2gAAD/HwAA"/>
              </a:ext>
            </a:extLst>
          </p:cNvSpPr>
          <p:nvPr>
            <p:ph type="sldNum" idx="12"/>
          </p:nvPr>
        </p:nvSpPr>
        <p:spPr>
          <a:xfrm>
            <a:off x="5440680" y="9933305"/>
            <a:ext cx="1737995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 algn="r">
              <a:lnSpc>
                <a:spcPct val="100000"/>
              </a:lnSpc>
              <a:buNone/>
              <a:defRPr lang="es-es" sz="1400" b="0" u="none" strike="noStrike" cap="none">
                <a:solidFill>
                  <a:srgbClr val="8C8C8C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 algn="r">
              <a:lnSpc>
                <a:spcPct val="100000"/>
              </a:lnSpc>
              <a:buNone/>
              <a:defRPr lang="es-es"/>
            </a:pPr>
            <a:fld id="{3F40AF58-16D2-1559-9CF8-E00CE1B66AB5}" type="slidenum">
              <a:t/>
            </a:fld>
            <a:endParaRPr lang="es-es" cap="none">
              <a:solidFill>
                <a:srgbClr val="000000"/>
              </a:solidFill>
            </a:endParaRP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DYzw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GAPAAAoLAAAezUAABAAAAAmAAAACAAAAD2gAAD/HwAA"/>
              </a:ext>
            </a:extLst>
          </p:cNvSpPr>
          <p:nvPr>
            <p:ph idx="1"/>
          </p:nvPr>
        </p:nvSpPr>
        <p:spPr>
          <a:xfrm>
            <a:off x="377825" y="2499360"/>
            <a:ext cx="6800215" cy="619442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31800" indent="-323850">
              <a:spcBef>
                <a:spcPts val="1415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Pulse para editar el formato de texto del esquema</a:t>
            </a:r>
            <a:endParaRPr lang="es-es" cap="none">
              <a:solidFill>
                <a:srgbClr val="000000"/>
              </a:solidFill>
            </a:endParaRPr>
          </a:p>
          <a:p>
            <a:pPr lvl="1" marL="864235" indent="-323850">
              <a:spcBef>
                <a:spcPts val="1130"/>
              </a:spcBef>
              <a:buClrTx/>
              <a:buSzPts val="1350"/>
              <a:buFont typeface="Symbol" pitchFamily="1" charset="2"/>
              <a:buChar char=""/>
            </a:pPr>
            <a:r>
              <a:rPr lang="es-es" cap="none">
                <a:solidFill>
                  <a:srgbClr val="000000"/>
                </a:solidFill>
              </a:rPr>
              <a:t>Segundo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2" marL="1296035" indent="-288290">
              <a:spcBef>
                <a:spcPts val="85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Tercer nivel del esquema</a:t>
            </a:r>
            <a:endParaRPr lang="es-es" cap="none">
              <a:solidFill>
                <a:srgbClr val="000000"/>
              </a:solidFill>
            </a:endParaRPr>
          </a:p>
          <a:p>
            <a:pPr lvl="3" marL="1727835" indent="-215900">
              <a:spcBef>
                <a:spcPts val="565"/>
              </a:spcBef>
              <a:buClrTx/>
              <a:buSzPts val="1350"/>
              <a:buFont typeface="Symbol" pitchFamily="1" charset="2"/>
              <a:buChar char=""/>
            </a:pPr>
            <a:r>
              <a:rPr lang="es-es" cap="none">
                <a:solidFill>
                  <a:srgbClr val="000000"/>
                </a:solidFill>
              </a:rPr>
              <a:t>Cuarto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4" marL="2160270" indent="-215900">
              <a:spcBef>
                <a:spcPts val="280"/>
              </a:spcBef>
              <a:buClrTx/>
              <a:buSzPts val="900"/>
              <a:buFont typeface="Wingdings" pitchFamily="0" charset="2"/>
              <a:buChar char=""/>
            </a:pPr>
            <a:r>
              <a:rPr lang="es-es" sz="2000" cap="none">
                <a:solidFill>
                  <a:srgbClr val="000000"/>
                </a:solidFill>
              </a:rPr>
              <a:t>Quinto nivel del esquema</a:t>
            </a:r>
            <a:endParaRPr lang="es-es" sz="2000" cap="none">
              <a:solidFill>
                <a:srgbClr val="000000"/>
              </a:solidFill>
            </a:endParaRPr>
          </a:p>
          <a:p>
            <a:pPr lvl="5" marL="2592070" indent="-215900">
              <a:spcBef>
                <a:spcPts val="280"/>
              </a:spcBef>
              <a:buClrTx/>
              <a:buSzPts val="900"/>
              <a:buFont typeface="Wingdings" pitchFamily="0" charset="2"/>
              <a:buChar char=""/>
            </a:pPr>
            <a:r>
              <a:rPr lang="es-es" sz="2000" cap="none">
                <a:solidFill>
                  <a:srgbClr val="000000"/>
                </a:solidFill>
              </a:rPr>
              <a:t>Sexto nivel del esquema</a:t>
            </a:r>
            <a:endParaRPr lang="es-es" sz="2000" cap="none">
              <a:solidFill>
                <a:srgbClr val="000000"/>
              </a:solidFill>
            </a:endParaRPr>
          </a:p>
          <a:p>
            <a:pPr lvl="6" marL="3023870" indent="-215900">
              <a:spcBef>
                <a:spcPts val="280"/>
              </a:spcBef>
              <a:buClrTx/>
              <a:buSzPts val="900"/>
              <a:buFont typeface="Wingdings" pitchFamily="0" charset="2"/>
              <a:buChar char=""/>
            </a:pPr>
            <a:r>
              <a:rPr lang="es-es" sz="2000" cap="none">
                <a:solidFill>
                  <a:srgbClr val="000000"/>
                </a:solidFill>
              </a:rPr>
              <a:t>Séptimo nivel del esquema</a:t>
            </a:r>
            <a:endParaRPr lang="es-es" sz="2000" cap="none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obj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gG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g8AABs9AACuHgAAY0AAABAAAAAmAAAACAAAAD2gAAD/HwAA"/>
              </a:ext>
            </a:extLst>
          </p:cNvSpPr>
          <p:nvPr>
            <p:ph type="ftr" idx="11"/>
          </p:nvPr>
        </p:nvSpPr>
        <p:spPr>
          <a:xfrm>
            <a:off x="2569210" y="9933305"/>
            <a:ext cx="2418080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 algn="ctr">
              <a:buNone/>
              <a:defRPr lang="es-es" sz="1400" b="0" u="none" strike="noStrike" cap="none">
                <a:solidFill>
                  <a:srgbClr val="000000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 algn="ctr">
              <a:buNone/>
              <a:defRPr lang="es-es"/>
            </a:pPr>
            <a:r>
              <a:t>&lt;pie de página&gt;</a:t>
            </a:r>
          </a:p>
        </p:txBody>
      </p:sp>
      <p:sp>
        <p:nvSpPr>
          <p:cNvPr id="3" name="PlaceHolder 2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T5H3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Bs9AAAEDQAAY0AAABAAAAAmAAAACAAAAD2gAAD/HwAA"/>
              </a:ext>
            </a:extLst>
          </p:cNvSpPr>
          <p:nvPr>
            <p:ph type="dt" idx="10"/>
          </p:nvPr>
        </p:nvSpPr>
        <p:spPr>
          <a:xfrm>
            <a:off x="377825" y="9933305"/>
            <a:ext cx="1737995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>
              <a:buNone/>
              <a:defRPr lang="es-es" sz="1400" b="0" u="none" strike="noStrike" cap="none">
                <a:solidFill>
                  <a:srgbClr val="000000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>
              <a:buNone/>
              <a:defRPr lang="es-es"/>
            </a:pPr>
            <a:r>
              <a:t>&lt;fecha/hora&gt;</a:t>
            </a:r>
          </a:p>
        </p:txBody>
      </p:sp>
      <p:sp>
        <p:nvSpPr>
          <p:cNvPr id="4" name="PlaceHolder 3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AAd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eCEAABs9AAApLAAAY0AAABAAAAAmAAAACAAAAD2gAAD/HwAA"/>
              </a:ext>
            </a:extLst>
          </p:cNvSpPr>
          <p:nvPr>
            <p:ph type="sldNum" idx="12"/>
          </p:nvPr>
        </p:nvSpPr>
        <p:spPr>
          <a:xfrm>
            <a:off x="5440680" y="9933305"/>
            <a:ext cx="1737995" cy="533400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>
            <a:lvl1pPr indent="0" algn="r">
              <a:lnSpc>
                <a:spcPct val="100000"/>
              </a:lnSpc>
              <a:buNone/>
              <a:defRPr lang="es-es" sz="1400" b="0" u="none" strike="noStrike" cap="none">
                <a:solidFill>
                  <a:srgbClr val="8C8C8C"/>
                </a:solidFill>
                <a:effectLst/>
                <a:latin typeface="Times New Roman" pitchFamily="1" charset="0"/>
                <a:ea typeface="Calibri" pitchFamily="2" charset="0"/>
                <a:cs typeface="Calibri" pitchFamily="2" charset="0"/>
              </a:defRPr>
            </a:lvl1pPr>
          </a:lstStyle>
          <a:p>
            <a:pPr indent="0" algn="r">
              <a:lnSpc>
                <a:spcPct val="100000"/>
              </a:lnSpc>
              <a:buNone/>
              <a:defRPr lang="es-es"/>
            </a:pPr>
            <a:fld id="{3F40CA2D-63D2-153C-9CF8-956984B66AC0}" type="slidenum">
              <a:t/>
            </a:fld>
            <a:endParaRPr lang="es-es" cap="none">
              <a:solidFill>
                <a:srgbClr val="000000"/>
              </a:solidFill>
            </a:endParaRPr>
          </a:p>
        </p:txBody>
      </p:sp>
      <p:sp>
        <p:nvSpPr>
          <p:cNvPr id="5" name="PlaceHolder 4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rv9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J8CAAAoLAAAlw0AABAAAAAmAAAACAAAAL2gAAD/HwAA"/>
              </a:ext>
            </a:extLst>
          </p:cNvSpPr>
          <p:nvPr>
            <p:ph type="title"/>
          </p:nvPr>
        </p:nvSpPr>
        <p:spPr>
          <a:xfrm>
            <a:off x="377825" y="426085"/>
            <a:ext cx="6800215" cy="1783080"/>
          </a:xfrm>
          <a:noFill/>
          <a:ln>
            <a:noFill/>
          </a:ln>
        </p:spPr>
        <p:txBody>
          <a:bodyPr vert="horz" wrap="square" lIns="0" tIns="0" rIns="0" bIns="0" numCol="1" spcCol="215900" anchor="ctr">
            <a:prstTxWarp prst="textNoShape">
              <a:avLst/>
            </a:prstTxWarp>
          </a:bodyPr>
          <a:lstStyle/>
          <a:p>
            <a:pPr indent="0" algn="ctr">
              <a:buNone/>
            </a:pPr>
            <a:r>
              <a:rPr lang="es-es" cap="none">
                <a:solidFill>
                  <a:srgbClr val="000000"/>
                </a:solidFill>
              </a:rPr>
              <a:t>Pulse para editar el formato del texto de título</a:t>
            </a:r>
            <a:endParaRPr lang="es-es" cap="none">
              <a:solidFill>
                <a:srgbClr val="000000"/>
              </a:solidFill>
            </a:endParaRPr>
          </a:p>
        </p:txBody>
      </p:sp>
      <p:sp>
        <p:nvSpPr>
          <p:cNvPr id="6" name="PlaceHolder 5"/>
          <p:cNvSpPr>
            <a:spLocks noGrp="1" noChangeArrowheads="1"/>
            <a:extLst>
              <a:ext uri="smNativeData">
                <pr:smNativeData xmlns:pr="smNativeData" xmlns="smNativeData" val="SMDATA_15_nm7waRMAAAAlAAAAZAAAAA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wIAAGAPAAAoLAAAezUAABAAAAAmAAAACAAAAD2gAAD/HwAA"/>
              </a:ext>
            </a:extLst>
          </p:cNvSpPr>
          <p:nvPr>
            <p:ph idx="1"/>
          </p:nvPr>
        </p:nvSpPr>
        <p:spPr>
          <a:xfrm>
            <a:off x="377825" y="2499360"/>
            <a:ext cx="6800215" cy="6194425"/>
          </a:xfrm>
          <a:noFill/>
          <a:ln>
            <a:noFill/>
          </a:ln>
        </p:spPr>
        <p:txBody>
          <a:bodyPr vert="horz" wrap="square" lIns="0" tIns="0" rIns="0" bIns="0" numCol="1" spcCol="215900" anchor="t">
            <a:prstTxWarp prst="textNoShape">
              <a:avLst/>
            </a:prstTxWarp>
          </a:bodyPr>
          <a:lstStyle/>
          <a:p>
            <a:pPr marL="431800" indent="-323850">
              <a:spcBef>
                <a:spcPts val="1415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Pulse para editar el formato de texto del esquema</a:t>
            </a:r>
            <a:endParaRPr lang="es-es" cap="none">
              <a:solidFill>
                <a:srgbClr val="000000"/>
              </a:solidFill>
            </a:endParaRPr>
          </a:p>
          <a:p>
            <a:pPr lvl="1" marL="864235" indent="-323850">
              <a:spcBef>
                <a:spcPts val="1130"/>
              </a:spcBef>
              <a:buClrTx/>
              <a:buSzPts val="1350"/>
              <a:buFont typeface="Symbol" pitchFamily="1" charset="2"/>
              <a:buChar char=""/>
            </a:pPr>
            <a:r>
              <a:rPr lang="es-es" cap="none">
                <a:solidFill>
                  <a:srgbClr val="000000"/>
                </a:solidFill>
              </a:rPr>
              <a:t>Segundo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2" marL="1296035" indent="-288290">
              <a:spcBef>
                <a:spcPts val="850"/>
              </a:spcBef>
              <a:buClrTx/>
              <a:buSzPts val="810"/>
              <a:buFont typeface="Wingdings" pitchFamily="0" charset="2"/>
              <a:buChar char=""/>
            </a:pPr>
            <a:r>
              <a:rPr lang="es-es" cap="none">
                <a:solidFill>
                  <a:srgbClr val="000000"/>
                </a:solidFill>
              </a:rPr>
              <a:t>Tercer nivel del esquema</a:t>
            </a:r>
            <a:endParaRPr lang="es-es" cap="none">
              <a:solidFill>
                <a:srgbClr val="000000"/>
              </a:solidFill>
            </a:endParaRPr>
          </a:p>
          <a:p>
            <a:pPr lvl="3" marL="1727835" indent="-215900">
              <a:spcBef>
                <a:spcPts val="565"/>
              </a:spcBef>
              <a:buClrTx/>
              <a:buSzPts val="1350"/>
              <a:buFont typeface="Symbol" pitchFamily="1" charset="2"/>
              <a:buChar char=""/>
            </a:pPr>
            <a:r>
              <a:rPr lang="es-es" cap="none">
                <a:solidFill>
                  <a:srgbClr val="000000"/>
                </a:solidFill>
              </a:rPr>
              <a:t>Cuarto nivel del esquema</a:t>
            </a:r>
            <a:endParaRPr lang="es-es" cap="none">
              <a:solidFill>
                <a:srgbClr val="000000"/>
              </a:solidFill>
            </a:endParaRPr>
          </a:p>
          <a:p>
            <a:pPr lvl="4" marL="2160270" indent="-215900">
              <a:spcBef>
                <a:spcPts val="280"/>
              </a:spcBef>
              <a:buClrTx/>
              <a:buSzPts val="900"/>
              <a:buFont typeface="Wingdings" pitchFamily="0" charset="2"/>
              <a:buChar char=""/>
            </a:pPr>
            <a:r>
              <a:rPr lang="es-es" sz="2000" cap="none">
                <a:solidFill>
                  <a:srgbClr val="000000"/>
                </a:solidFill>
              </a:rPr>
              <a:t>Quinto nivel del esquema</a:t>
            </a:r>
            <a:endParaRPr lang="es-es" sz="2000" cap="none">
              <a:solidFill>
                <a:srgbClr val="000000"/>
              </a:solidFill>
            </a:endParaRPr>
          </a:p>
          <a:p>
            <a:pPr lvl="5" marL="2592070" indent="-215900">
              <a:spcBef>
                <a:spcPts val="280"/>
              </a:spcBef>
              <a:buClrTx/>
              <a:buSzPts val="900"/>
              <a:buFont typeface="Wingdings" pitchFamily="0" charset="2"/>
              <a:buChar char=""/>
            </a:pPr>
            <a:r>
              <a:rPr lang="es-es" sz="2000" cap="none">
                <a:solidFill>
                  <a:srgbClr val="000000"/>
                </a:solidFill>
              </a:rPr>
              <a:t>Sexto nivel del esquema</a:t>
            </a:r>
            <a:endParaRPr lang="es-es" sz="2000" cap="none">
              <a:solidFill>
                <a:srgbClr val="000000"/>
              </a:solidFill>
            </a:endParaRPr>
          </a:p>
          <a:p>
            <a:pPr lvl="6" marL="3023870" indent="-215900">
              <a:spcBef>
                <a:spcPts val="280"/>
              </a:spcBef>
              <a:buClrTx/>
              <a:buSzPts val="900"/>
              <a:buFont typeface="Wingdings" pitchFamily="0" charset="2"/>
              <a:buChar char=""/>
            </a:pPr>
            <a:r>
              <a:rPr lang="es-es" sz="2000" cap="none">
                <a:solidFill>
                  <a:srgbClr val="000000"/>
                </a:solidFill>
              </a:rPr>
              <a:t>Séptimo nivel del esquema</a:t>
            </a:r>
            <a:endParaRPr lang="es-es" sz="2000" cap="none">
              <a:solidFill>
                <a:srgbClr val="000000"/>
              </a:solidFill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cap="none" spc="0" baseline="0">
          <a:solidFill>
            <a:schemeClr val="tx2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cap="none" spc="0" baseline="0">
          <a:solidFill>
            <a:schemeClr val="tx1"/>
          </a:solidFill>
          <a:effectLst/>
          <a:latin typeface="Calibri" pitchFamily="2" charset="0"/>
          <a:ea typeface="SimSun" pitchFamily="0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Relationship Id="rId3" Type="http://schemas.openxmlformats.org/officeDocument/2006/relationships/image" Target="../media/image2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Relationship Id="rId3" Type="http://schemas.openxmlformats.org/officeDocument/2006/relationships/image" Target="../media/image2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eg"/><Relationship Id="rId3" Type="http://schemas.openxmlformats.org/officeDocument/2006/relationships/image" Target="../media/image2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eg"/><Relationship Id="rId3" Type="http://schemas.openxmlformats.org/officeDocument/2006/relationships/image" Target="../media/image2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Relationship Id="rId3" Type="http://schemas.openxmlformats.org/officeDocument/2006/relationships/image" Target="../media/image2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Relationship Id="rId3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3" Type="http://schemas.openxmlformats.org/officeDocument/2006/relationships/image" Target="../media/image2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2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IS0AALR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36155" cy="1068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D8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DsIw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CcAAACZDAAAFwUAABAgAAAmAAAACAAAAP//////////"/>
              </a:ext>
            </a:extLst>
          </p:cNvSpPr>
          <p:nvPr/>
        </p:nvSpPr>
        <p:spPr>
          <a:xfrm>
            <a:off x="186055" y="24765"/>
            <a:ext cx="1861820" cy="802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00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3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0335">
              <a:lnSpc>
                <a:spcPct val="100000"/>
              </a:lnSpc>
              <a:spcBef>
                <a:spcPts val="67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300" cap="none" spc="-3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33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PlaceHolder 1"/>
          <p:cNvSpPr>
            <a:spLocks noGrp="1" noChangeArrowheads="1"/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BgAAMIUAAB0KwAAThsAABAgAAAmAAAACAAAAD0gAAD/HwAA"/>
              </a:ext>
            </a:extLst>
          </p:cNvSpPr>
          <p:nvPr>
            <p:ph type="title"/>
          </p:nvPr>
        </p:nvSpPr>
        <p:spPr>
          <a:xfrm>
            <a:off x="4023360" y="3374390"/>
            <a:ext cx="3040380" cy="1064260"/>
          </a:xfrm>
          <a:noFill/>
          <a:ln>
            <a:noFill/>
          </a:ln>
        </p:spPr>
        <p:txBody>
          <a:bodyPr vert="horz" wrap="square" lIns="0" tIns="12700" rIns="0" bIns="0" numCol="1" spcCol="215900" anchor="t">
            <a:prstTxWarp prst="textNoShape">
              <a:avLst/>
            </a:prstTxWarp>
          </a:bodyPr>
          <a:lstStyle/>
          <a:p>
            <a:pPr marL="12700" indent="0">
              <a:lnSpc>
                <a:spcPct val="100000"/>
              </a:lnSpc>
              <a:spcBef>
                <a:spcPts val="95"/>
              </a:spcBef>
              <a:buNone/>
            </a:pPr>
            <a:r>
              <a:rPr lang="es-es" sz="4800" b="1" cap="none">
                <a:solidFill>
                  <a:srgbClr val="FFFFFF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4800" b="1" cap="none" spc="-28">
                <a:solidFill>
                  <a:srgbClr val="FFFFFF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800" b="1" cap="none" spc="-5">
                <a:solidFill>
                  <a:srgbClr val="FFFFFF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ESD</a:t>
            </a:r>
            <a:endParaRPr lang="es-es" sz="4800" cap="none">
              <a:solidFill>
                <a:srgbClr val="000000"/>
              </a:solidFill>
            </a:endParaRPr>
          </a:p>
        </p:txBody>
      </p:sp>
      <p:pic>
        <p:nvPicPr>
          <p:cNvPr id="5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KL///8POAAA+xIAAPVE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59690" y="9112885"/>
            <a:ext cx="3145155" cy="20967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wXwA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ey4AALR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865" cy="1068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AMAADI9AAD+AwAAkT0AABAgAAAmAAAACAAAAP//////////"/>
              </a:ext>
            </a:extLst>
          </p:cNvSpPr>
          <p:nvPr/>
        </p:nvSpPr>
        <p:spPr>
          <a:xfrm>
            <a:off x="535940" y="9947910"/>
            <a:ext cx="113030" cy="60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</a:t>
            </a:r>
            <a:r>
              <a:rPr lang="es-es" sz="2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2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2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hkAAEgtAAD8GQAApy0AABAgAAAmAAAACAAAAP//////////"/>
              </a:ext>
            </a:extLst>
          </p:cNvSpPr>
          <p:nvPr/>
        </p:nvSpPr>
        <p:spPr>
          <a:xfrm>
            <a:off x="4110990" y="7360920"/>
            <a:ext cx="113030" cy="60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</a:t>
            </a:r>
            <a:r>
              <a:rPr lang="es-es" sz="2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2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2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P82AABkFgAAwTcAABAgAAAmAAAACAAAAP//////////"/>
              </a:ext>
            </a:extLst>
          </p:cNvSpPr>
          <p:nvPr/>
        </p:nvSpPr>
        <p:spPr>
          <a:xfrm>
            <a:off x="3431540" y="8940165"/>
            <a:ext cx="208280" cy="123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1501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QcAAL07AADrCAAAgDwAABAgAAAmAAAACAAAAP//////////"/>
              </a:ext>
            </a:extLst>
          </p:cNvSpPr>
          <p:nvPr/>
        </p:nvSpPr>
        <p:spPr>
          <a:xfrm>
            <a:off x="1255395" y="9711055"/>
            <a:ext cx="19431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PCX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HEwAABtDgAAMzEAABAgAAAmAAAACAAAAP//////////"/>
              </a:ext>
            </a:extLst>
          </p:cNvSpPr>
          <p:nvPr/>
        </p:nvSpPr>
        <p:spPr>
          <a:xfrm>
            <a:off x="1641475" y="7874635"/>
            <a:ext cx="703580" cy="123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1601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EAAP82AACeAwAAwjcAABAgAAAmAAAACAAAAP//////////"/>
              </a:ext>
            </a:extLst>
          </p:cNvSpPr>
          <p:nvPr/>
        </p:nvSpPr>
        <p:spPr>
          <a:xfrm>
            <a:off x="212090" y="8940165"/>
            <a:ext cx="37592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Blu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Azul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s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AEAAAAqAAArBwAAwyoAABAgAAAmAAAACAAAAP//////////"/>
              </a:ext>
            </a:extLst>
          </p:cNvSpPr>
          <p:nvPr/>
        </p:nvSpPr>
        <p:spPr>
          <a:xfrm>
            <a:off x="210820" y="6827520"/>
            <a:ext cx="95440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Revestimenti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Tapicerías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G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0AALwwAACNKAAAoTMAABAgAAAmAAAACAAAAP//////////"/>
              </a:ext>
            </a:extLst>
          </p:cNvSpPr>
          <p:nvPr/>
        </p:nvSpPr>
        <p:spPr>
          <a:xfrm>
            <a:off x="4864100" y="7922260"/>
            <a:ext cx="1727835" cy="470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92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SYNCHRON</a:t>
            </a:r>
            <a:r>
              <a:rPr lang="es-es" sz="6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>
              <a:lnSpc>
                <a:spcPct val="134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 independiente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asiento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respaldo.</a:t>
            </a:r>
            <a:r>
              <a:rPr lang="es-es" sz="65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 independiente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asiento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respaldo.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Eg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0AAF42AAAdKQAA8jgAABAgAAAmAAAACAAAAP//////////"/>
              </a:ext>
            </a:extLst>
          </p:cNvSpPr>
          <p:nvPr/>
        </p:nvSpPr>
        <p:spPr>
          <a:xfrm>
            <a:off x="4867275" y="8837930"/>
            <a:ext cx="18161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572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36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</a:t>
            </a:r>
            <a:r>
              <a:rPr lang="es-es" sz="4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4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SINCRONIZACIÓN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>
              <a:lnSpc>
                <a:spcPct val="100000"/>
              </a:lnSpc>
              <a:spcBef>
                <a:spcPts val="3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Oscilación sincronizada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asiento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respaldo.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335">
              <a:lnSpc>
                <a:spcPct val="100000"/>
              </a:lnSpc>
              <a:spcBef>
                <a:spcPts val="5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asiento/respaldo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G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0AAGkrAACbKwAAfC0AABAgAAAmAAAACAAAAP//////////"/>
              </a:ext>
            </a:extLst>
          </p:cNvSpPr>
          <p:nvPr/>
        </p:nvSpPr>
        <p:spPr>
          <a:xfrm>
            <a:off x="4864100" y="7056755"/>
            <a:ext cx="2224405" cy="3371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92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ASX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>
              <a:lnSpc>
                <a:spcPct val="100000"/>
              </a:lnSpc>
              <a:spcBef>
                <a:spcPts val="44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 independiente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asiento/respaldo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oscilación.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G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R0AAG47AAA1KwAA5z8AABAgAAAmAAAACAAAAP//////////"/>
              </a:ext>
            </a:extLst>
          </p:cNvSpPr>
          <p:nvPr/>
        </p:nvSpPr>
        <p:spPr>
          <a:xfrm>
            <a:off x="4864735" y="9660890"/>
            <a:ext cx="2159000" cy="7270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223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SUAVE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 indent="2540" defTabSz="914400">
              <a:lnSpc>
                <a:spcPct val="156000"/>
              </a:lnSpc>
              <a:spcBef>
                <a:spcPts val="1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Oscilación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respaldo,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asiento,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(máx.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180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kg).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asiento/respaldo,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deslizante,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(máx.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180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kg).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hcAAN4pAADIGgAAoCoAABAgAAAmAAAACAAAAP//////////"/>
              </a:ext>
            </a:extLst>
          </p:cNvSpPr>
          <p:nvPr/>
        </p:nvSpPr>
        <p:spPr>
          <a:xfrm>
            <a:off x="3826510" y="6805930"/>
            <a:ext cx="527050" cy="123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Meccanismos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QEAAHEwAADVBQAAMzEAABAgAAAmAAAACAAAAP//////////"/>
              </a:ext>
            </a:extLst>
          </p:cNvSpPr>
          <p:nvPr/>
        </p:nvSpPr>
        <p:spPr>
          <a:xfrm>
            <a:off x="203835" y="7874635"/>
            <a:ext cx="744220" cy="123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HAwAABkFgAAMzEAABAgAAAmAAAACAAAAP//////////"/>
              </a:ext>
            </a:extLst>
          </p:cNvSpPr>
          <p:nvPr/>
        </p:nvSpPr>
        <p:spPr>
          <a:xfrm>
            <a:off x="3431540" y="7874000"/>
            <a:ext cx="20828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1654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AEAANg5AACJBAAAmzoAABAgAAAmAAAACAAAAP//////////"/>
              </a:ext>
            </a:extLst>
          </p:cNvSpPr>
          <p:nvPr/>
        </p:nvSpPr>
        <p:spPr>
          <a:xfrm>
            <a:off x="210820" y="9403080"/>
            <a:ext cx="52641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Meccanismos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h0AAFwuAACbKwAAHi8AABAgAAAmAAAACAAAAP//////////"/>
              </a:ext>
            </a:extLst>
          </p:cNvSpPr>
          <p:nvPr/>
        </p:nvSpPr>
        <p:spPr>
          <a:xfrm>
            <a:off x="4872990" y="7536180"/>
            <a:ext cx="2215515" cy="123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 independiente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respaldo,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e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inclinación.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BMrAADuBgAAxSsAABAgAAAmAAAACAAAAP//////////"/>
              </a:ext>
            </a:extLst>
          </p:cNvSpPr>
          <p:nvPr/>
        </p:nvSpPr>
        <p:spPr>
          <a:xfrm>
            <a:off x="211455" y="7002145"/>
            <a:ext cx="915035" cy="113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P82AABtDgAAwjcAABAgAAAmAAAACAAAAP//////////"/>
              </a:ext>
            </a:extLst>
          </p:cNvSpPr>
          <p:nvPr/>
        </p:nvSpPr>
        <p:spPr>
          <a:xfrm>
            <a:off x="1641475" y="8940165"/>
            <a:ext cx="70358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1506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Rosso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Rojo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M4xAADsBgAAgTIAABAgAAAmAAAACAAAAP//////////"/>
              </a:ext>
            </a:extLst>
          </p:cNvSpPr>
          <p:nvPr/>
        </p:nvSpPr>
        <p:spPr>
          <a:xfrm>
            <a:off x="211455" y="8096250"/>
            <a:ext cx="913765" cy="113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wcAAHw8AAAwEQAARz4AABAgAAAmAAAACAAAAP//////////"/>
              </a:ext>
            </a:extLst>
          </p:cNvSpPr>
          <p:nvPr/>
        </p:nvSpPr>
        <p:spPr>
          <a:xfrm>
            <a:off x="1256665" y="9832340"/>
            <a:ext cx="1537335" cy="291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34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altura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inclinación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respaldo</a:t>
            </a:r>
            <a:r>
              <a:rPr lang="es-es" sz="65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altura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SsAAOg/AAAZLAAAz0AAABAgAAAmAAAACAAAAP//////////"/>
              </a:ext>
            </a:extLst>
          </p:cNvSpPr>
          <p:nvPr/>
        </p:nvSpPr>
        <p:spPr>
          <a:xfrm>
            <a:off x="7031355" y="10388600"/>
            <a:ext cx="137160" cy="146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11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QEAAJIfAADVAwAAEiAAABAgAAAmAAAACAAAAP//////////"/>
              </a:ext>
            </a:extLst>
          </p:cNvSpPr>
          <p:nvPr/>
        </p:nvSpPr>
        <p:spPr>
          <a:xfrm>
            <a:off x="320675" y="5132070"/>
            <a:ext cx="302260" cy="81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INCLINARSE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BgAAJIfAAAUGgAAEiAAABAgAAAmAAAACAAAAP//////////"/>
              </a:ext>
            </a:extLst>
          </p:cNvSpPr>
          <p:nvPr/>
        </p:nvSpPr>
        <p:spPr>
          <a:xfrm>
            <a:off x="3937000" y="5132070"/>
            <a:ext cx="302260" cy="81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INCLINARSE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graphicFrame>
        <p:nvGraphicFramePr>
          <p:cNvPr id="26" name="Tabla1"/>
          <p:cNvGraphicFramePr>
            <a:graphicFrameLocks noGrp="1"/>
          </p:cNvGraphicFramePr>
          <p:nvPr/>
        </p:nvGraphicFramePr>
        <p:xfrm>
          <a:off x="565150" y="5444490"/>
          <a:ext cx="6612890" cy="10477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41120"/>
                <a:gridCol w="1925955"/>
                <a:gridCol w="1649730"/>
                <a:gridCol w="1697355"/>
              </a:tblGrid>
              <a:tr h="164465">
                <a:tc>
                  <a:txBody>
                    <a:bodyPr wrap="square" numCol="1"/>
                    <a:lstStyle/>
                    <a:p>
                      <a:pPr marL="20320" marR="0" indent="0" algn="l">
                        <a:lnSpc>
                          <a:spcPts val="875"/>
                        </a:lnSpc>
                        <a:buNone/>
                      </a:pP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55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875"/>
                        </a:lnSpc>
                        <a:buNone/>
                      </a:pP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LE1112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70205" marR="0" indent="0" algn="l">
                        <a:lnSpc>
                          <a:spcPts val="875"/>
                        </a:lnSpc>
                        <a:buNone/>
                      </a:pP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2865" marR="0" indent="-62865" algn="r" defTabSz="914400">
                        <a:lnSpc>
                          <a:spcPts val="875"/>
                        </a:lnSpc>
                        <a:buClr>
                          <a:srgbClr val="EDD164"/>
                        </a:buClr>
                        <a:buFont typeface="Symbol" pitchFamily="1" charset="2"/>
                        <a:buChar char=""/>
                        <a:tabLst>
                          <a:tab pos="62865" algn="l"/>
                        </a:tabLst>
                      </a:pP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LE1662 TIENE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64465"/>
                  </a:ext>
                </a:extLst>
              </a:tr>
              <a:tr h="216535">
                <a:tc>
                  <a:txBody>
                    <a:bodyPr wrap="square" numCol="1"/>
                    <a:lstStyle/>
                    <a:p>
                      <a:pPr marL="20320" marR="0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57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LE1115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70205" marR="0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52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72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LE1665 TIENE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216535"/>
                  </a:ext>
                </a:extLst>
              </a:tr>
              <a:tr h="214630">
                <a:tc>
                  <a:txBody>
                    <a:bodyPr wrap="square" numCol="1"/>
                    <a:lstStyle/>
                    <a:p>
                      <a:pPr marL="20320" marR="0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57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2865" marR="0" indent="-62865" algn="r" defTabSz="914400">
                        <a:lnSpc>
                          <a:spcPct val="100000"/>
                        </a:lnSpc>
                        <a:spcBef>
                          <a:spcPts val="325"/>
                        </a:spcBef>
                        <a:buClr>
                          <a:srgbClr val="EDD164"/>
                        </a:buClr>
                        <a:buFont typeface="Symbol" pitchFamily="1" charset="2"/>
                        <a:buChar char=""/>
                        <a:tabLst>
                          <a:tab pos="62865" algn="l"/>
                        </a:tabLst>
                      </a:pP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LE1117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70205" marR="0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52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72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LE1667 TIENE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214630"/>
                  </a:ext>
                </a:extLst>
              </a:tr>
              <a:tr h="214630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6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6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70205" marR="0" indent="0" algn="l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85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LE1672 TIENE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214630"/>
                  </a:ext>
                </a:extLst>
              </a:tr>
              <a:tr h="163830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6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6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70205" marR="0" indent="0" algn="l">
                        <a:lnSpc>
                          <a:spcPts val="87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62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87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870"/>
                        </a:lnSpc>
                        <a:spcBef>
                          <a:spcPts val="325"/>
                        </a:spcBef>
                        <a:buNone/>
                      </a:pPr>
                      <a:r>
                        <a:rPr lang="es-es" sz="8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800" cap="none" spc="-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LE1675 TIENE</a:t>
                      </a:r>
                      <a:endParaRPr lang="es-es" sz="8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63830"/>
                  </a:ext>
                </a:extLst>
              </a:tr>
            </a:tbl>
          </a:graphicData>
        </a:graphic>
      </p:graphicFrame>
      <p:sp>
        <p:nvSpPr>
          <p:cNvPr id="27" name="object 27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hkAAL8rAAA+GwAAOSwAABAgAAAmAAAACAAAAP//////////"/>
              </a:ext>
            </a:extLst>
          </p:cNvSpPr>
          <p:nvPr/>
        </p:nvSpPr>
        <p:spPr>
          <a:xfrm>
            <a:off x="4177030" y="7111365"/>
            <a:ext cx="251460" cy="774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381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20°</a:t>
            </a:r>
            <a:r>
              <a:rPr lang="es-es" sz="350" cap="none" spc="6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15" cap="none" spc="-6" baseline="1400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5°</a:t>
            </a:r>
            <a:endParaRPr lang="es-es" sz="52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8" name="object 28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9" name="object 29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w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AAAAAG8AAABIDgAAdgIAABAAAAAmAAAACAAAAP//////////"/>
              </a:ext>
            </a:extLst>
          </p:cNvSpPr>
          <p:nvPr/>
        </p:nvSpPr>
        <p:spPr>
          <a:xfrm>
            <a:off x="0" y="70485"/>
            <a:ext cx="2321560" cy="329565"/>
          </a:xfrm>
          <a:custGeom>
            <a:avLst/>
            <a:gdLst/>
            <a:ahLst/>
            <a:cxnLst/>
            <a:rect l="0" t="0" r="2321560" b="329565"/>
            <a:pathLst>
              <a:path w="2321560" h="329565">
                <a:moveTo>
                  <a:pt x="2321531" y="329565"/>
                </a:moveTo>
                <a:lnTo>
                  <a:pt x="0" y="329565"/>
                </a:lnTo>
                <a:lnTo>
                  <a:pt x="0" y="0"/>
                </a:lnTo>
                <a:lnTo>
                  <a:pt x="2321531" y="0"/>
                </a:lnTo>
                <a:lnTo>
                  <a:pt x="2321531" y="32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30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UeAACI/v//Oy8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wXwA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4BAADeBAAAey4AAEU/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791210"/>
            <a:ext cx="7272655" cy="94938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AIAAN4/AABfAwAA2EAAABAgAAAmAAAACAAAAP//////////"/>
              </a:ext>
            </a:extLst>
          </p:cNvSpPr>
          <p:nvPr/>
        </p:nvSpPr>
        <p:spPr>
          <a:xfrm>
            <a:off x="398780" y="10382250"/>
            <a:ext cx="149225" cy="158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12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wEAANApAADXFQAAQS0AABAgAAAmAAAACAAAAP//////////"/>
              </a:ext>
            </a:extLst>
          </p:cNvSpPr>
          <p:nvPr/>
        </p:nvSpPr>
        <p:spPr>
          <a:xfrm>
            <a:off x="281305" y="6797040"/>
            <a:ext cx="3268980" cy="559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 indent="5080" defTabSz="914400">
              <a:lnSpc>
                <a:spcPct val="137000"/>
              </a:lnSpc>
              <a:spcBef>
                <a:spcPts val="10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colección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PU-Soft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ofrece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dos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líneas: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Tulip,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compuesto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clásico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Soft,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Wing,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nuevo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compuesto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TOUCH,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extrasuave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agradable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tacto.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k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wEAAC8uAADXFgAAoDEAABAgAAAmAAAACAAAAP//////////"/>
              </a:ext>
            </a:extLst>
          </p:cNvSpPr>
          <p:nvPr/>
        </p:nvSpPr>
        <p:spPr>
          <a:xfrm>
            <a:off x="276225" y="7507605"/>
            <a:ext cx="3436620" cy="5594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 indent="-635" defTabSz="914400">
              <a:lnSpc>
                <a:spcPct val="137000"/>
              </a:lnSpc>
              <a:spcBef>
                <a:spcPts val="10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colección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PU-Soft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ofrece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dos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líneas: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Tulip,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compuesto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tradicional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Soft,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Wing,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nuevo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compuesto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poliuretano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TOUCH,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extra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suave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cómodo.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9wMAAIQiAAAWBwAA1CQAABAgAAAmAAAACAAAAP//////////"/>
              </a:ext>
            </a:extLst>
          </p:cNvSpPr>
          <p:nvPr/>
        </p:nvSpPr>
        <p:spPr>
          <a:xfrm>
            <a:off x="644525" y="5610860"/>
            <a:ext cx="507365" cy="375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41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54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43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56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CcAAIQiAAByLAAAKCYAABAgAAAmAAAACAAAAP//////////"/>
              </a:ext>
            </a:extLst>
          </p:cNvSpPr>
          <p:nvPr/>
        </p:nvSpPr>
        <p:spPr>
          <a:xfrm>
            <a:off x="6385560" y="5610860"/>
            <a:ext cx="839470" cy="591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81915" indent="-69215" defTabSz="914400">
              <a:lnSpc>
                <a:spcPct val="100000"/>
              </a:lnSpc>
              <a:spcBef>
                <a:spcPts val="12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8191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TL1861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HAP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76200" defTabSz="914400">
              <a:lnSpc>
                <a:spcPct val="166000"/>
              </a:lnSpc>
              <a:spcBef>
                <a:spcPts val="10"/>
              </a:spcBef>
              <a:tabLst>
                <a:tab pos="8191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TL1863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HAP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TL1871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HAP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BgAAJkgAADNGgAAVSEAABAgAAAmAAAACAAAAP//////////"/>
              </a:ext>
            </a:extLst>
          </p:cNvSpPr>
          <p:nvPr/>
        </p:nvSpPr>
        <p:spPr>
          <a:xfrm>
            <a:off x="4000500" y="5299075"/>
            <a:ext cx="356235" cy="119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TULIPÁN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QIAAJkgAACOBAAAVSEAABAgAAAmAAAACAAAAP//////////"/>
              </a:ext>
            </a:extLst>
          </p:cNvSpPr>
          <p:nvPr/>
        </p:nvSpPr>
        <p:spPr>
          <a:xfrm>
            <a:off x="384175" y="5299075"/>
            <a:ext cx="356235" cy="119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TULIPÁN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IQiAABUHQAAKCYAABAgAAAmAAAACAAAAP//////////"/>
              </a:ext>
            </a:extLst>
          </p:cNvSpPr>
          <p:nvPr/>
        </p:nvSpPr>
        <p:spPr>
          <a:xfrm>
            <a:off x="4260850" y="5610860"/>
            <a:ext cx="506730" cy="591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49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69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51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71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59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84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xEAAIQiAAA3FgAA1CQAABAgAAAmAAAACAAAAP//////////"/>
              </a:ext>
            </a:extLst>
          </p:cNvSpPr>
          <p:nvPr/>
        </p:nvSpPr>
        <p:spPr>
          <a:xfrm>
            <a:off x="2851785" y="5610860"/>
            <a:ext cx="759460" cy="375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762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TL1811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AP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81915" indent="-69215" defTabSz="914400">
              <a:lnSpc>
                <a:spcPct val="100000"/>
              </a:lnSpc>
              <a:spcBef>
                <a:spcPts val="68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8191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TL1813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AP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s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IMCAADUCQAAWAQAABAgAAAmAAAACAAAAP//////////"/>
              </a:ext>
            </a:extLst>
          </p:cNvSpPr>
          <p:nvPr/>
        </p:nvSpPr>
        <p:spPr>
          <a:xfrm>
            <a:off x="294640" y="408305"/>
            <a:ext cx="1303020" cy="2978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14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cap="none" spc="1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cap="none" spc="-2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</a:t>
            </a:r>
            <a:r>
              <a:rPr lang="es-es" cap="none" spc="-3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</a:t>
            </a: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cAAPEpAABWHQAAsCoAABAgAAAmAAAACAAAAP//////////"/>
              </a:ext>
            </a:extLst>
          </p:cNvSpPr>
          <p:nvPr/>
        </p:nvSpPr>
        <p:spPr>
          <a:xfrm>
            <a:off x="3891915" y="6817995"/>
            <a:ext cx="87693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OMrAADFKAAAsy0AABAgAAAmAAAACAAAAP//////////"/>
              </a:ext>
            </a:extLst>
          </p:cNvSpPr>
          <p:nvPr/>
        </p:nvSpPr>
        <p:spPr>
          <a:xfrm>
            <a:off x="5063490" y="7134225"/>
            <a:ext cx="1564005" cy="294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47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patines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deslizadores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DsxAABMKgAABjMAABAgAAAmAAAACAAAAP//////////"/>
              </a:ext>
            </a:extLst>
          </p:cNvSpPr>
          <p:nvPr/>
        </p:nvSpPr>
        <p:spPr>
          <a:xfrm>
            <a:off x="5063490" y="8002905"/>
            <a:ext cx="1812290" cy="291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45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cromado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600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600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ioAAJ80AAD8LAAAXTUAABAgAAAmAAAACAAAAP//////////"/>
              </a:ext>
            </a:extLst>
          </p:cNvSpPr>
          <p:nvPr/>
        </p:nvSpPr>
        <p:spPr>
          <a:xfrm>
            <a:off x="6945630" y="8554085"/>
            <a:ext cx="367030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0700ESD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CsAAEsvAAD2LAAACjAAABAgAAAmAAAACAAAAP//////////"/>
              </a:ext>
            </a:extLst>
          </p:cNvSpPr>
          <p:nvPr/>
        </p:nvSpPr>
        <p:spPr>
          <a:xfrm>
            <a:off x="7012940" y="7687945"/>
            <a:ext cx="29591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M-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0321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CX4O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EwAAACMAAABeDgAAKgIAABAAAAAmAAAACAAAAP//////////"/>
              </a:ext>
            </a:extLst>
          </p:cNvSpPr>
          <p:nvPr/>
        </p:nvSpPr>
        <p:spPr>
          <a:xfrm>
            <a:off x="12065" y="22225"/>
            <a:ext cx="2323465" cy="329565"/>
          </a:xfrm>
          <a:custGeom>
            <a:avLst/>
            <a:gdLst/>
            <a:ahLst/>
            <a:cxnLst/>
            <a:rect l="0" t="0" r="2323465" b="329565"/>
            <a:pathLst>
              <a:path w="2323465" h="329565">
                <a:moveTo>
                  <a:pt x="2323465" y="329565"/>
                </a:moveTo>
                <a:lnTo>
                  <a:pt x="0" y="329565"/>
                </a:lnTo>
                <a:lnTo>
                  <a:pt x="0" y="0"/>
                </a:lnTo>
                <a:lnTo>
                  <a:pt x="2323465" y="0"/>
                </a:lnTo>
                <a:lnTo>
                  <a:pt x="2323465" y="32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0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IdAADqNwAA6C0AABhD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35830" y="908939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wXwA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ey4AALR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865" cy="1068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A5X1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SsAAN0/AAAwLAAA3EAAABAgAAAmAAAACAAAAP//////////"/>
              </a:ext>
            </a:extLst>
          </p:cNvSpPr>
          <p:nvPr/>
        </p:nvSpPr>
        <p:spPr>
          <a:xfrm>
            <a:off x="7031355" y="10381615"/>
            <a:ext cx="151765" cy="16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13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hgAAGMgAACmGQAAYiEAABAgAAAmAAAACAAAAP//////////"/>
              </a:ext>
            </a:extLst>
          </p:cNvSpPr>
          <p:nvPr/>
        </p:nvSpPr>
        <p:spPr>
          <a:xfrm>
            <a:off x="3928110" y="5264785"/>
            <a:ext cx="241300" cy="16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ALA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AKKK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AEAAGMgAABnAwAAYiEAABAgAAAmAAAACAAAAP//////////"/>
              </a:ext>
            </a:extLst>
          </p:cNvSpPr>
          <p:nvPr/>
        </p:nvSpPr>
        <p:spPr>
          <a:xfrm>
            <a:off x="312420" y="5264785"/>
            <a:ext cx="240665" cy="161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ALA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graphicFrame>
        <p:nvGraphicFramePr>
          <p:cNvPr id="6" name="Tabla1"/>
          <p:cNvGraphicFramePr>
            <a:graphicFrameLocks noGrp="1"/>
          </p:cNvGraphicFramePr>
          <p:nvPr/>
        </p:nvGraphicFramePr>
        <p:xfrm>
          <a:off x="553720" y="5632450"/>
          <a:ext cx="6642100" cy="88773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51915"/>
                <a:gridCol w="1969135"/>
                <a:gridCol w="1605915"/>
                <a:gridCol w="1715770"/>
              </a:tblGrid>
              <a:tr h="172720">
                <a:tc>
                  <a:txBody>
                    <a:bodyPr wrap="square" numCol="1"/>
                    <a:lstStyle/>
                    <a:p>
                      <a:pPr marL="31750" marR="0" indent="0" algn="l">
                        <a:lnSpc>
                          <a:spcPts val="995"/>
                        </a:lnSpc>
                        <a:buNone/>
                      </a:pP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900" cap="none" spc="-3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55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995"/>
                        </a:lnSpc>
                        <a:buNone/>
                      </a:pP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WG1812</a:t>
                      </a:r>
                      <a:r>
                        <a:rPr lang="es-es" sz="900" cap="none" spc="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AP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26390" marR="0" indent="0" algn="l">
                        <a:lnSpc>
                          <a:spcPts val="1005"/>
                        </a:lnSpc>
                        <a:buNone/>
                      </a:pP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900" cap="none" spc="-3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1005"/>
                        </a:lnSpc>
                        <a:buNone/>
                      </a:pP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WG1862</a:t>
                      </a:r>
                      <a:r>
                        <a:rPr lang="es-es" sz="900" cap="none" spc="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HAP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72720"/>
                  </a:ext>
                </a:extLst>
              </a:tr>
              <a:tr h="214630">
                <a:tc>
                  <a:txBody>
                    <a:bodyPr wrap="square" numCol="1"/>
                    <a:lstStyle/>
                    <a:p>
                      <a:pPr marL="31750" marR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900" cap="none" spc="-3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55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70485" marR="0" indent="-70485" algn="r" defTabSz="914400">
                        <a:lnSpc>
                          <a:spcPct val="100000"/>
                        </a:lnSpc>
                        <a:spcBef>
                          <a:spcPts val="260"/>
                        </a:spcBef>
                        <a:buClr>
                          <a:srgbClr val="EDD164"/>
                        </a:buClr>
                        <a:buFont typeface="Symbol" pitchFamily="1" charset="2"/>
                        <a:buChar char=""/>
                        <a:tabLst>
                          <a:tab pos="70485" algn="l"/>
                        </a:tabLst>
                      </a:pP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WG1813</a:t>
                      </a:r>
                      <a:r>
                        <a:rPr lang="es-es" sz="900" cap="none" spc="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AP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26390" marR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900" cap="none" spc="-3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WG1863</a:t>
                      </a:r>
                      <a:r>
                        <a:rPr lang="es-es" sz="900" cap="none" spc="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HAP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214630"/>
                  </a:ext>
                </a:extLst>
              </a:tr>
              <a:tr h="214630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7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7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26390" marR="0" indent="0" algn="l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900" cap="none" spc="-3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85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70485" marR="0" indent="-70485" algn="r" defTabSz="914400">
                        <a:lnSpc>
                          <a:spcPct val="100000"/>
                        </a:lnSpc>
                        <a:spcBef>
                          <a:spcPts val="260"/>
                        </a:spcBef>
                        <a:buClr>
                          <a:srgbClr val="EDD164"/>
                        </a:buClr>
                        <a:buFont typeface="Symbol" pitchFamily="1" charset="2"/>
                        <a:buChar char=""/>
                        <a:tabLst>
                          <a:tab pos="70485" algn="l"/>
                        </a:tabLst>
                      </a:pP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WG1872</a:t>
                      </a:r>
                      <a:r>
                        <a:rPr lang="es-es" sz="900" cap="none" spc="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HAP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214630"/>
                  </a:ext>
                </a:extLst>
              </a:tr>
              <a:tr h="171450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7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7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26390" marR="0" indent="0" algn="l">
                        <a:lnSpc>
                          <a:spcPts val="985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900" cap="none" spc="-3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85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985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9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WG1873</a:t>
                      </a:r>
                      <a:r>
                        <a:rPr lang="es-es" sz="900" cap="none" spc="1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9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HAP</a:t>
                      </a:r>
                      <a:endParaRPr lang="es-es" sz="9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71450"/>
                  </a:ext>
                </a:extLst>
              </a:tr>
            </a:tbl>
          </a:graphicData>
        </a:graphic>
      </p:graphicFrame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s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hwAANMEAAAaJAAAJAYAABAgAAAmAAAACAAAAP//////////"/>
              </a:ext>
            </a:extLst>
          </p:cNvSpPr>
          <p:nvPr/>
        </p:nvSpPr>
        <p:spPr>
          <a:xfrm>
            <a:off x="4552950" y="784225"/>
            <a:ext cx="1315720" cy="213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14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200" cap="none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DIN</a:t>
            </a:r>
            <a:r>
              <a:rPr lang="es-es" sz="1200" cap="none" spc="18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200" cap="none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1200" cap="none" spc="18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200" cap="none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68877-1-</a:t>
            </a:r>
            <a:r>
              <a:rPr lang="es-es" sz="1200" cap="none" spc="-8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12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s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wUAANMEAADaDQAAJAYAABAgAAAmAAAACAAAAP//////////"/>
              </a:ext>
            </a:extLst>
          </p:cNvSpPr>
          <p:nvPr/>
        </p:nvSpPr>
        <p:spPr>
          <a:xfrm>
            <a:off x="936625" y="784225"/>
            <a:ext cx="1315085" cy="213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14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200" cap="none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DIN</a:t>
            </a:r>
            <a:r>
              <a:rPr lang="es-es" sz="1200" cap="none" spc="18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200" cap="none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1200" cap="none" spc="18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200" cap="none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68877-1-</a:t>
            </a:r>
            <a:r>
              <a:rPr lang="es-es" sz="1200" cap="none" spc="-8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12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AUrAAAfAwAAyCsAABAgAAAmAAAACAAAAP//////////"/>
              </a:ext>
            </a:extLst>
          </p:cNvSpPr>
          <p:nvPr/>
        </p:nvSpPr>
        <p:spPr>
          <a:xfrm>
            <a:off x="211455" y="6993255"/>
            <a:ext cx="29591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Pu-Soft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4Zm6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BQAAIk0AABVFgAATDUAABAgAAAmAAAACAAAAP//////////"/>
              </a:ext>
            </a:extLst>
          </p:cNvSpPr>
          <p:nvPr/>
        </p:nvSpPr>
        <p:spPr>
          <a:xfrm>
            <a:off x="3256280" y="8540115"/>
            <a:ext cx="37401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BLK-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/H/j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AwAAA4rAABwEAAAxisAABAgAAAmAAAACAAAAP//////////"/>
              </a:ext>
            </a:extLst>
          </p:cNvSpPr>
          <p:nvPr/>
        </p:nvSpPr>
        <p:spPr>
          <a:xfrm>
            <a:off x="2001520" y="6998970"/>
            <a:ext cx="670560" cy="116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Tacto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suave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PU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AEAAN0pAACPBgAAoSoAABAgAAAmAAAACAAAAP//////////"/>
              </a:ext>
            </a:extLst>
          </p:cNvSpPr>
          <p:nvPr/>
        </p:nvSpPr>
        <p:spPr>
          <a:xfrm>
            <a:off x="210820" y="6805295"/>
            <a:ext cx="85534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EAAIk0AABhBAAATTUAABAgAAAmAAAACAAAAP//////////"/>
              </a:ext>
            </a:extLst>
          </p:cNvSpPr>
          <p:nvPr/>
        </p:nvSpPr>
        <p:spPr>
          <a:xfrm>
            <a:off x="212090" y="8540115"/>
            <a:ext cx="49974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G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1NdT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B0AAGkrAACIJwAATS4AABAgAAAmAAAACAAAAP//////////"/>
              </a:ext>
            </a:extLst>
          </p:cNvSpPr>
          <p:nvPr/>
        </p:nvSpPr>
        <p:spPr>
          <a:xfrm>
            <a:off x="4871720" y="7056755"/>
            <a:ext cx="1554480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92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CONTACTO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PERMANENTE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335">
              <a:lnSpc>
                <a:spcPct val="134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altura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r>
              <a:rPr lang="es-es" sz="65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altura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hcAAN0pAADJGgAAoSoAABAgAAAmAAAACAAAAP//////////"/>
              </a:ext>
            </a:extLst>
          </p:cNvSpPr>
          <p:nvPr/>
        </p:nvSpPr>
        <p:spPr>
          <a:xfrm>
            <a:off x="3826510" y="6805295"/>
            <a:ext cx="52768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Meccanismos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G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1r40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0AALwwAACRKAAAoTMAABAgAAAmAAAACAAAAP//////////"/>
              </a:ext>
            </a:extLst>
          </p:cNvSpPr>
          <p:nvPr/>
        </p:nvSpPr>
        <p:spPr>
          <a:xfrm>
            <a:off x="4864100" y="7922260"/>
            <a:ext cx="1730375" cy="470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92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SYNCHRON</a:t>
            </a:r>
            <a:r>
              <a:rPr lang="es-es" sz="6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>
              <a:lnSpc>
                <a:spcPct val="134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y 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r>
              <a:rPr lang="es-es" sz="65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y 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ORQB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QkAAIk0AABgDgAATTUAABAgAAAmAAAACAAAAP//////////"/>
              </a:ext>
            </a:extLst>
          </p:cNvSpPr>
          <p:nvPr/>
        </p:nvSpPr>
        <p:spPr>
          <a:xfrm>
            <a:off x="1466215" y="8540115"/>
            <a:ext cx="87058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BLK-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G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W0qD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0AABA2AACgKwAAxTkAABAgAAAmAAAACAAAAP//////////"/>
              </a:ext>
            </a:extLst>
          </p:cNvSpPr>
          <p:nvPr/>
        </p:nvSpPr>
        <p:spPr>
          <a:xfrm>
            <a:off x="4864100" y="8788400"/>
            <a:ext cx="2227580" cy="602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92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SYNCHRON</a:t>
            </a:r>
            <a:r>
              <a:rPr lang="es-es" sz="6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7145" indent="3810" defTabSz="914400">
              <a:lnSpc>
                <a:spcPct val="111000"/>
              </a:lnSpc>
              <a:spcBef>
                <a:spcPts val="36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asiento/respaldo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 de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65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oscilación.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 defTabSz="914400">
              <a:lnSpc>
                <a:spcPct val="100000"/>
              </a:lnSpc>
              <a:spcBef>
                <a:spcPts val="45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del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y el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respaldo,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RRR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AAAAAF8AAABkDQAAZgIAABAAAAAmAAAACAAAAP//////////"/>
              </a:ext>
            </a:extLst>
          </p:cNvSpPr>
          <p:nvPr/>
        </p:nvSpPr>
        <p:spPr>
          <a:xfrm>
            <a:off x="0" y="60325"/>
            <a:ext cx="2176780" cy="329565"/>
          </a:xfrm>
          <a:custGeom>
            <a:avLst/>
            <a:gdLst/>
            <a:ahLst/>
            <a:cxnLst/>
            <a:rect l="0" t="0" r="2176780" b="329565"/>
            <a:pathLst>
              <a:path w="2176780" h="329565">
                <a:moveTo>
                  <a:pt x="2176780" y="329565"/>
                </a:moveTo>
                <a:lnTo>
                  <a:pt x="0" y="329565"/>
                </a:lnTo>
                <a:lnTo>
                  <a:pt x="0" y="0"/>
                </a:lnTo>
                <a:lnTo>
                  <a:pt x="2176780" y="0"/>
                </a:lnTo>
                <a:lnTo>
                  <a:pt x="2176780" y="32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1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////+AOAAAVRAAAK5D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71755" y="918464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s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4BAADeBAAAey4AACdA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791210"/>
            <a:ext cx="7272655" cy="963739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LuS1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9wMAAIUiAAAVBwAAfyMAABAgAAAmAAAACAAAAP//////////"/>
              </a:ext>
            </a:extLst>
          </p:cNvSpPr>
          <p:nvPr/>
        </p:nvSpPr>
        <p:spPr>
          <a:xfrm>
            <a:off x="644525" y="5611495"/>
            <a:ext cx="506730" cy="158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43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56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QIAAJogAACOBAAAViEAABAgAAAmAAAACAAAAP//////////"/>
              </a:ext>
            </a:extLst>
          </p:cNvSpPr>
          <p:nvPr/>
        </p:nvSpPr>
        <p:spPr>
          <a:xfrm>
            <a:off x="384175" y="5299710"/>
            <a:ext cx="356235" cy="119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TULIPÁN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URIl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gEAAGMwAABzFgAA6DQAABAgAAAmAAAACAAAAP//////////"/>
              </a:ext>
            </a:extLst>
          </p:cNvSpPr>
          <p:nvPr/>
        </p:nvSpPr>
        <p:spPr>
          <a:xfrm>
            <a:off x="275590" y="7865745"/>
            <a:ext cx="3373755" cy="734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3335" indent="-1270" defTabSz="914400">
              <a:lnSpc>
                <a:spcPct val="136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Sillones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taburetes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trabajo,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desarrollados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específicamente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entornos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laborales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uso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intensivo.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Todos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nuestros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modelos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incorporan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componentes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alta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resistencia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uso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intensivo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continuo,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son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aptos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soportar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pesos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elevados.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E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2/3R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EAANgpAABtFgAAcS8AABAgAAAmAAAACAAAAP//////////"/>
              </a:ext>
            </a:extLst>
          </p:cNvSpPr>
          <p:nvPr/>
        </p:nvSpPr>
        <p:spPr>
          <a:xfrm>
            <a:off x="278130" y="6802120"/>
            <a:ext cx="3367405" cy="909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0795" rIns="0" bIns="0" numCol="1" spcCol="215900" anchor="t"/>
          <a:lstStyle/>
          <a:p>
            <a:pPr marL="12700" indent="8255" defTabSz="914400">
              <a:lnSpc>
                <a:spcPct val="136000"/>
              </a:lnSpc>
              <a:spcBef>
                <a:spcPts val="8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taburetes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desarrollados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específicamente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entornos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trabajo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requieren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uso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intensivo.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Cuentan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componentes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alta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resistencia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diseñados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uso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continuo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capaces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soportar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pesos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superiores</a:t>
            </a:r>
            <a:r>
              <a:rPr lang="es-es" sz="8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los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estándar.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C9ye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xEAAIUiAAA1FgAAfyMAABAgAAAmAAAACAAAAP//////////"/>
              </a:ext>
            </a:extLst>
          </p:cNvSpPr>
          <p:nvPr/>
        </p:nvSpPr>
        <p:spPr>
          <a:xfrm>
            <a:off x="2851785" y="5611495"/>
            <a:ext cx="758190" cy="158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81915" indent="-69215" defTabSz="914400">
              <a:lnSpc>
                <a:spcPct val="100000"/>
              </a:lnSpc>
              <a:spcBef>
                <a:spcPts val="12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8191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TL1812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AP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AIAAN8/AABfAwAA2UAAABAgAAAmAAAACAAAAP//////////"/>
              </a:ext>
            </a:extLst>
          </p:cNvSpPr>
          <p:nvPr/>
        </p:nvSpPr>
        <p:spPr>
          <a:xfrm>
            <a:off x="398780" y="10382885"/>
            <a:ext cx="149225" cy="1587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14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tt8y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CcAAIUiAABwLAAA1SQAABAgAAAmAAAACAAAAP//////////"/>
              </a:ext>
            </a:extLst>
          </p:cNvSpPr>
          <p:nvPr/>
        </p:nvSpPr>
        <p:spPr>
          <a:xfrm>
            <a:off x="6385560" y="5611495"/>
            <a:ext cx="838200" cy="375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81915" indent="-69215" defTabSz="914400">
              <a:lnSpc>
                <a:spcPct val="100000"/>
              </a:lnSpc>
              <a:spcBef>
                <a:spcPts val="12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8191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TL1862</a:t>
            </a:r>
            <a:r>
              <a:rPr lang="es-es" sz="8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HAP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76200" defTabSz="914400">
              <a:lnSpc>
                <a:spcPct val="100000"/>
              </a:lnSpc>
              <a:spcBef>
                <a:spcPts val="685"/>
              </a:spcBef>
              <a:tabLst>
                <a:tab pos="8191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TL1872</a:t>
            </a:r>
            <a:r>
              <a:rPr lang="es-es" sz="8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HAP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7spq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BgAAJogAADNGgAAViEAABAgAAAmAAAACAAAAP//////////"/>
              </a:ext>
            </a:extLst>
          </p:cNvSpPr>
          <p:nvPr/>
        </p:nvSpPr>
        <p:spPr>
          <a:xfrm>
            <a:off x="4000500" y="5299710"/>
            <a:ext cx="356235" cy="119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TULIPÁN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VTQE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IUiAABUHQAA1SQAABAgAAAmAAAACAAAAP//////////"/>
              </a:ext>
            </a:extLst>
          </p:cNvSpPr>
          <p:nvPr/>
        </p:nvSpPr>
        <p:spPr>
          <a:xfrm>
            <a:off x="4260850" y="5611495"/>
            <a:ext cx="506730" cy="375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51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71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61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86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J4CAADyDQAAQAQAABAgAAAmAAAACAAAAP//////////"/>
              </a:ext>
            </a:extLst>
          </p:cNvSpPr>
          <p:nvPr/>
        </p:nvSpPr>
        <p:spPr>
          <a:xfrm>
            <a:off x="294640" y="425450"/>
            <a:ext cx="1972310" cy="265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5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Uso</a:t>
            </a:r>
            <a:r>
              <a:rPr lang="es-es" sz="1550" cap="none" spc="3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5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intensivo</a:t>
            </a:r>
            <a:r>
              <a:rPr lang="es-es" sz="1550" cap="none" spc="3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5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1550" cap="none" spc="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55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1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SsAAEI/AADtLAAA7z8AABAgAAAmAAAACAAAAP//////////"/>
              </a:ext>
            </a:extLst>
          </p:cNvSpPr>
          <p:nvPr/>
        </p:nvSpPr>
        <p:spPr>
          <a:xfrm>
            <a:off x="7120255" y="10283190"/>
            <a:ext cx="182880" cy="109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0731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B8AAM47AACcKwAAGD8AABAgAAAmAAAACAAAAP//////////"/>
              </a:ext>
            </a:extLst>
          </p:cNvSpPr>
          <p:nvPr/>
        </p:nvSpPr>
        <p:spPr>
          <a:xfrm>
            <a:off x="5059680" y="9721850"/>
            <a:ext cx="2029460" cy="5346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4605" indent="1270" defTabSz="914400">
              <a:lnSpc>
                <a:spcPct val="157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metálico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pomo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600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3810" defTabSz="914400">
              <a:lnSpc>
                <a:spcPct val="133000"/>
              </a:lnSpc>
              <a:spcBef>
                <a:spcPts val="18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tablero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metálico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600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RysAAEcvAADWLAAA9S8AABAgAAAmAAAACAAAAP//////////"/>
              </a:ext>
            </a:extLst>
          </p:cNvSpPr>
          <p:nvPr/>
        </p:nvSpPr>
        <p:spPr>
          <a:xfrm>
            <a:off x="7035165" y="7685405"/>
            <a:ext cx="253365" cy="110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0840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ioAAO45AAC+LAAAnDoAABAgAAAmAAAACAAAAP//////////"/>
              </a:ext>
            </a:extLst>
          </p:cNvSpPr>
          <p:nvPr/>
        </p:nvSpPr>
        <p:spPr>
          <a:xfrm>
            <a:off x="6945630" y="9417050"/>
            <a:ext cx="327660" cy="110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0700ESD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4ibI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QEAAOY5AAB+BgAAkzoAABAgAAAmAAAACAAAAP//////////"/>
              </a:ext>
            </a:extLst>
          </p:cNvSpPr>
          <p:nvPr/>
        </p:nvSpPr>
        <p:spPr>
          <a:xfrm>
            <a:off x="274955" y="9411970"/>
            <a:ext cx="780415" cy="109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KKK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CsAAJs0AADFLAAASDUAABAgAAAmAAAACAAAAP//////////"/>
              </a:ext>
            </a:extLst>
          </p:cNvSpPr>
          <p:nvPr/>
        </p:nvSpPr>
        <p:spPr>
          <a:xfrm>
            <a:off x="7012940" y="8551545"/>
            <a:ext cx="264795" cy="109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M-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0321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OVMg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5wgAAMs7AADREAAAlj0AABAgAAAmAAAACAAAAP//////////"/>
              </a:ext>
            </a:extLst>
          </p:cNvSpPr>
          <p:nvPr/>
        </p:nvSpPr>
        <p:spPr>
          <a:xfrm>
            <a:off x="1447165" y="9719945"/>
            <a:ext cx="1286510" cy="291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58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Reposabrazos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regulables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Reposabrazos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ajustables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CExAACxJwAA8TIAABAgAAAmAAAACAAAAP//////////"/>
              </a:ext>
            </a:extLst>
          </p:cNvSpPr>
          <p:nvPr/>
        </p:nvSpPr>
        <p:spPr>
          <a:xfrm>
            <a:off x="5063490" y="7986395"/>
            <a:ext cx="1388745" cy="294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6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patines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deslizadores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5Eft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xQAAEA/AAB5FgAA7j8AABAgAAAmAAAACAAAAP//////////"/>
              </a:ext>
            </a:extLst>
          </p:cNvSpPr>
          <p:nvPr/>
        </p:nvSpPr>
        <p:spPr>
          <a:xfrm>
            <a:off x="3352165" y="10281920"/>
            <a:ext cx="300990" cy="110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0860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R8AAK4rAACeIgAAeS0AABAgAAAmAAAACAAAAP//////////"/>
              </a:ext>
            </a:extLst>
          </p:cNvSpPr>
          <p:nvPr/>
        </p:nvSpPr>
        <p:spPr>
          <a:xfrm>
            <a:off x="5057775" y="7100570"/>
            <a:ext cx="569595" cy="291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 indent="5080" defTabSz="914400">
              <a:lnSpc>
                <a:spcPct val="158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reposabrazos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4D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reposabrazos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4D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Hk2AAALKQAARDgAABAgAAAmAAAACAAAAP//////////"/>
              </a:ext>
            </a:extLst>
          </p:cNvSpPr>
          <p:nvPr/>
        </p:nvSpPr>
        <p:spPr>
          <a:xfrm>
            <a:off x="5063490" y="8855075"/>
            <a:ext cx="1608455" cy="291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58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cromado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 regulable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xAAAAHgAAAB/EgAA3wEAABAAAAAmAAAACAAAAP//////////"/>
              </a:ext>
            </a:extLst>
          </p:cNvSpPr>
          <p:nvPr/>
        </p:nvSpPr>
        <p:spPr>
          <a:xfrm>
            <a:off x="124460" y="76200"/>
            <a:ext cx="2882265" cy="227965"/>
          </a:xfrm>
          <a:custGeom>
            <a:avLst/>
            <a:gdLst/>
            <a:ahLst/>
            <a:cxnLst/>
            <a:rect l="0" t="0" r="2882265" b="227965"/>
            <a:pathLst>
              <a:path w="2882265" h="227965">
                <a:moveTo>
                  <a:pt x="2882265" y="227965"/>
                </a:moveTo>
                <a:lnTo>
                  <a:pt x="0" y="227965"/>
                </a:lnTo>
                <a:lnTo>
                  <a:pt x="0" y="0"/>
                </a:lnTo>
                <a:lnTo>
                  <a:pt x="2882265" y="0"/>
                </a:lnTo>
                <a:lnTo>
                  <a:pt x="2882265" y="227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6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kgAADy/f//Oy8AAPIH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5238115" y="-334010"/>
            <a:ext cx="2439670" cy="16256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wXwA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ey4AALR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865" cy="1068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SsAAPQ/AAAGLAAAx0AAABAgAAAmAAAACAAAAP//////////"/>
              </a:ext>
            </a:extLst>
          </p:cNvSpPr>
          <p:nvPr/>
        </p:nvSpPr>
        <p:spPr>
          <a:xfrm>
            <a:off x="7031355" y="10396220"/>
            <a:ext cx="125095" cy="1339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BgAAHsgAACsHwAATSEAABAgAAAmAAAACAAAAP//////////"/>
              </a:ext>
            </a:extLst>
          </p:cNvSpPr>
          <p:nvPr/>
        </p:nvSpPr>
        <p:spPr>
          <a:xfrm>
            <a:off x="3937000" y="5280025"/>
            <a:ext cx="1211580" cy="133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K24 - Certificado las 24 </a:t>
            </a:r>
            <a:r>
              <a:rPr lang="es-es" sz="7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horas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SgAAJkiAABWKwAAayMAABAgAAAmAAAACAAAAP//////////"/>
              </a:ext>
            </a:extLst>
          </p:cNvSpPr>
          <p:nvPr/>
        </p:nvSpPr>
        <p:spPr>
          <a:xfrm>
            <a:off x="6505575" y="5624195"/>
            <a:ext cx="539115" cy="133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69215" indent="-56515" defTabSz="914400">
              <a:lnSpc>
                <a:spcPct val="100000"/>
              </a:lnSpc>
              <a:spcBef>
                <a:spcPts val="110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6921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K24 </a:t>
            </a:r>
            <a:r>
              <a:rPr lang="es-es" sz="7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gMAAJkiAAAUBgAAayMAABAgAAAmAAAACAAAAP//////////"/>
              </a:ext>
            </a:extLst>
          </p:cNvSpPr>
          <p:nvPr/>
        </p:nvSpPr>
        <p:spPr>
          <a:xfrm>
            <a:off x="572770" y="5624195"/>
            <a:ext cx="415290" cy="133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 44</a:t>
            </a:r>
            <a:r>
              <a:rPr lang="es-es" sz="7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7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57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QEAAHkgAAAsAwAASyEAABAgAAAmAAAACAAAAP//////////"/>
              </a:ext>
            </a:extLst>
          </p:cNvSpPr>
          <p:nvPr/>
        </p:nvSpPr>
        <p:spPr>
          <a:xfrm>
            <a:off x="320675" y="5278755"/>
            <a:ext cx="194945" cy="133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LEX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RkAAJkiAABSHAAAayMAABAgAAAmAAAACAAAAP//////////"/>
              </a:ext>
            </a:extLst>
          </p:cNvSpPr>
          <p:nvPr/>
        </p:nvSpPr>
        <p:spPr>
          <a:xfrm>
            <a:off x="4189095" y="5624195"/>
            <a:ext cx="414655" cy="133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 44</a:t>
            </a:r>
            <a:r>
              <a:rPr lang="es-es" sz="7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7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57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REAAJkiAAD9FAAAayMAABAgAAAmAAAACAAAAP//////////"/>
              </a:ext>
            </a:extLst>
          </p:cNvSpPr>
          <p:nvPr/>
        </p:nvSpPr>
        <p:spPr>
          <a:xfrm>
            <a:off x="2837815" y="5624195"/>
            <a:ext cx="574040" cy="133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69215" indent="-56515" defTabSz="914400">
              <a:lnSpc>
                <a:spcPct val="100000"/>
              </a:lnSpc>
              <a:spcBef>
                <a:spcPts val="110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6921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LX117 </a:t>
            </a:r>
            <a:r>
              <a:rPr lang="es-es" sz="7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iYAAH0fAADeLAAA2iAAABAgAAAmAAAACAAAAP//////////"/>
              </a:ext>
            </a:extLst>
          </p:cNvSpPr>
          <p:nvPr/>
        </p:nvSpPr>
        <p:spPr>
          <a:xfrm>
            <a:off x="6229350" y="5118735"/>
            <a:ext cx="1064260" cy="2216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300" cap="none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BS</a:t>
            </a:r>
            <a:r>
              <a:rPr lang="es-es" sz="1300" cap="none" spc="-5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300" cap="none" spc="-1">
                <a:solidFill>
                  <a:srgbClr val="C4BDB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5459:2000</a:t>
            </a:r>
            <a:endParaRPr lang="es-es" sz="13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hcAAPwpAACYGgAAtioAABAgAAAmAAAACAAAAP//////////"/>
              </a:ext>
            </a:extLst>
          </p:cNvSpPr>
          <p:nvPr/>
        </p:nvSpPr>
        <p:spPr>
          <a:xfrm>
            <a:off x="3826510" y="6824980"/>
            <a:ext cx="496570" cy="118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Meccanismos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CkrAADuBgAA3CsAABAgAAAmAAAACAAAAP//////////"/>
              </a:ext>
            </a:extLst>
          </p:cNvSpPr>
          <p:nvPr/>
        </p:nvSpPr>
        <p:spPr>
          <a:xfrm>
            <a:off x="211455" y="7016115"/>
            <a:ext cx="915035" cy="113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JAwAAAtDgAASTEAABAgAAAmAAAACAAAAP//////////"/>
              </a:ext>
            </a:extLst>
          </p:cNvSpPr>
          <p:nvPr/>
        </p:nvSpPr>
        <p:spPr>
          <a:xfrm>
            <a:off x="1641475" y="7894320"/>
            <a:ext cx="662940" cy="117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1601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Negro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B43AAAtDgAA1zcAABAgAAAmAAAACAAAAP//////////"/>
              </a:ext>
            </a:extLst>
          </p:cNvSpPr>
          <p:nvPr/>
        </p:nvSpPr>
        <p:spPr>
          <a:xfrm>
            <a:off x="1641475" y="8959850"/>
            <a:ext cx="662940" cy="117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1506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Rosso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Rojo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OUxAADsBgAAmDIAABAgAAAmAAAACAAAAP//////////"/>
              </a:ext>
            </a:extLst>
          </p:cNvSpPr>
          <p:nvPr/>
        </p:nvSpPr>
        <p:spPr>
          <a:xfrm>
            <a:off x="211455" y="8110855"/>
            <a:ext cx="913765" cy="113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0AAOIrAADsJwAABTAAABAgAAAmAAAACAAAAP//////////"/>
              </a:ext>
            </a:extLst>
          </p:cNvSpPr>
          <p:nvPr/>
        </p:nvSpPr>
        <p:spPr>
          <a:xfrm>
            <a:off x="4864100" y="7133590"/>
            <a:ext cx="1625600" cy="672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SYNCHRON</a:t>
            </a:r>
            <a:r>
              <a:rPr lang="es-es" sz="6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7780" indent="3175" defTabSz="914400">
              <a:lnSpc>
                <a:spcPct val="145000"/>
              </a:lnSpc>
              <a:spcBef>
                <a:spcPts val="18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independiente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respaldo.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(máximo</a:t>
            </a:r>
            <a:r>
              <a:rPr lang="es-es" sz="6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kg)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7780" indent="3175" defTabSz="914400">
              <a:lnSpc>
                <a:spcPct val="145000"/>
              </a:lnSpc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independiente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respaldo.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(máximo</a:t>
            </a:r>
            <a:r>
              <a:rPr lang="es-es" sz="6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kg)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OQ5AAAFAwAAnToAABAgAAAmAAAACAAAAP//////////"/>
              </a:ext>
            </a:extLst>
          </p:cNvSpPr>
          <p:nvPr/>
        </p:nvSpPr>
        <p:spPr>
          <a:xfrm>
            <a:off x="211455" y="9410700"/>
            <a:ext cx="279400" cy="117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QEAAJAwAACRBQAASTEAABAgAAAmAAAACAAAAP//////////"/>
              </a:ext>
            </a:extLst>
          </p:cNvSpPr>
          <p:nvPr/>
        </p:nvSpPr>
        <p:spPr>
          <a:xfrm>
            <a:off x="203835" y="7894320"/>
            <a:ext cx="701040" cy="117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r>
              <a:rPr lang="es-es" sz="6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B03AABSFgAA1zcAABAgAAAmAAAACAAAAP//////////"/>
              </a:ext>
            </a:extLst>
          </p:cNvSpPr>
          <p:nvPr/>
        </p:nvSpPr>
        <p:spPr>
          <a:xfrm>
            <a:off x="3431540" y="8959215"/>
            <a:ext cx="196850" cy="118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1501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EAAE8/AAAyBAAACUAAABAgAAAmAAAACAAAAP//////////"/>
              </a:ext>
            </a:extLst>
          </p:cNvSpPr>
          <p:nvPr/>
        </p:nvSpPr>
        <p:spPr>
          <a:xfrm>
            <a:off x="212090" y="10291445"/>
            <a:ext cx="469900" cy="118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I8wAABSFgAASDEAABAgAAAmAAAACAAAAP//////////"/>
              </a:ext>
            </a:extLst>
          </p:cNvSpPr>
          <p:nvPr/>
        </p:nvSpPr>
        <p:spPr>
          <a:xfrm>
            <a:off x="3431540" y="7893685"/>
            <a:ext cx="196850" cy="117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1654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Gg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R0AAOIwAAC+KgAAVzUAABAgAAAmAAAACAAAAP//////////"/>
              </a:ext>
            </a:extLst>
          </p:cNvSpPr>
          <p:nvPr/>
        </p:nvSpPr>
        <p:spPr>
          <a:xfrm>
            <a:off x="4864735" y="7946390"/>
            <a:ext cx="2083435" cy="724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60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SUAVE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 indent="2540" defTabSz="914400">
              <a:lnSpc>
                <a:spcPct val="156000"/>
              </a:lnSpc>
              <a:spcBef>
                <a:spcPts val="2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Oscilación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6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 y</a:t>
            </a:r>
            <a:r>
              <a:rPr lang="es-es" sz="6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respaldo,</a:t>
            </a:r>
            <a:r>
              <a:rPr lang="es-es" sz="6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asiento,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inclinación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(máx.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180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kg).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asiento/respaldo,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deslizante,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(máx.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180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kg).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AEAAB8qAADSBgAA2CoAABAgAAAmAAAACAAAAP//////////"/>
              </a:ext>
            </a:extLst>
          </p:cNvSpPr>
          <p:nvPr/>
        </p:nvSpPr>
        <p:spPr>
          <a:xfrm>
            <a:off x="210820" y="6847205"/>
            <a:ext cx="897890" cy="117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Revestimenti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Tapicerías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QkAAE8/AAAvCwAACEAAABAgAAAmAAAACAAAAP//////////"/>
              </a:ext>
            </a:extLst>
          </p:cNvSpPr>
          <p:nvPr/>
        </p:nvSpPr>
        <p:spPr>
          <a:xfrm>
            <a:off x="1466215" y="10291445"/>
            <a:ext cx="351790" cy="117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BLK-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R0AAIk2AABtKgAAqzoAABAgAAAmAAAACAAAAP//////////"/>
              </a:ext>
            </a:extLst>
          </p:cNvSpPr>
          <p:nvPr/>
        </p:nvSpPr>
        <p:spPr>
          <a:xfrm>
            <a:off x="4864735" y="8865235"/>
            <a:ext cx="2032000" cy="6718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9685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MULTIBLOQUE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M4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875">
              <a:lnSpc>
                <a:spcPct val="100000"/>
              </a:lnSpc>
              <a:spcBef>
                <a:spcPts val="5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Columpio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corporal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sentado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múltiples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bloqueos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7145">
              <a:lnSpc>
                <a:spcPct val="100000"/>
              </a:lnSpc>
              <a:spcBef>
                <a:spcPts val="3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(máximo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200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kg)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 la silla, con</a:t>
            </a:r>
            <a:r>
              <a:rPr lang="es-es" sz="6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múltiples posiciones de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bloqueo.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7145">
              <a:lnSpc>
                <a:spcPct val="100000"/>
              </a:lnSpc>
              <a:spcBef>
                <a:spcPts val="3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(máximo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200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kg)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6" name="object 26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AEAALw4AAA+BgAAdjkAABAgAAAmAAAACAAAAP//////////"/>
              </a:ext>
            </a:extLst>
          </p:cNvSpPr>
          <p:nvPr/>
        </p:nvSpPr>
        <p:spPr>
          <a:xfrm>
            <a:off x="210820" y="9222740"/>
            <a:ext cx="803910" cy="118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 -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7" name="object 27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EAAB43AAB8AwAA1zcAABAgAAAmAAAACAAAAP//////////"/>
              </a:ext>
            </a:extLst>
          </p:cNvSpPr>
          <p:nvPr/>
        </p:nvSpPr>
        <p:spPr>
          <a:xfrm>
            <a:off x="212090" y="8959850"/>
            <a:ext cx="354330" cy="117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Blu</a:t>
            </a:r>
            <a:r>
              <a:rPr lang="es-es" sz="6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Azul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8" name="object 28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9" name="object 29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1wAAAFgAAACTEgAAvwEAABAAAAAmAAAACAAAAP//////////"/>
              </a:ext>
            </a:extLst>
          </p:cNvSpPr>
          <p:nvPr/>
        </p:nvSpPr>
        <p:spPr>
          <a:xfrm>
            <a:off x="136525" y="55880"/>
            <a:ext cx="2882900" cy="227965"/>
          </a:xfrm>
          <a:custGeom>
            <a:avLst/>
            <a:gdLst/>
            <a:ahLst/>
            <a:cxnLst/>
            <a:rect l="0" t="0" r="2882900" b="227965"/>
            <a:pathLst>
              <a:path w="2882900" h="227965">
                <a:moveTo>
                  <a:pt x="2882900" y="227965"/>
                </a:moveTo>
                <a:lnTo>
                  <a:pt x="0" y="227965"/>
                </a:lnTo>
                <a:lnTo>
                  <a:pt x="0" y="0"/>
                </a:lnTo>
                <a:lnTo>
                  <a:pt x="2882900" y="0"/>
                </a:lnTo>
                <a:lnTo>
                  <a:pt x="2882900" y="227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30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oZAADxOAAAYCoAAB9E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161790" y="9256395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4BAADWBAAAey4AACBA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786130"/>
            <a:ext cx="7272655" cy="963803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AIAANo/AABJAwAAvEAAABAgAAAmAAAACAAAAP//////////"/>
              </a:ext>
            </a:extLst>
          </p:cNvSpPr>
          <p:nvPr/>
        </p:nvSpPr>
        <p:spPr>
          <a:xfrm>
            <a:off x="398780" y="10379710"/>
            <a:ext cx="135255" cy="143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9wMAAH4iAAC9BgAAYCMAABAgAAAmAAAACAAAAP//////////"/>
              </a:ext>
            </a:extLst>
          </p:cNvSpPr>
          <p:nvPr/>
        </p:nvSpPr>
        <p:spPr>
          <a:xfrm>
            <a:off x="644525" y="5607050"/>
            <a:ext cx="450850" cy="143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50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70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QIAAIAgAACOBAAAPCEAABAgAAAmAAAACAAAAP//////////"/>
              </a:ext>
            </a:extLst>
          </p:cNvSpPr>
          <p:nvPr/>
        </p:nvSpPr>
        <p:spPr>
          <a:xfrm>
            <a:off x="384175" y="5283200"/>
            <a:ext cx="356235" cy="119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TULIPÁN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ygAANUjAAD0KwAAtyQAABAgAAAmAAAACAAAAP//////////"/>
              </a:ext>
            </a:extLst>
          </p:cNvSpPr>
          <p:nvPr/>
        </p:nvSpPr>
        <p:spPr>
          <a:xfrm>
            <a:off x="6504305" y="5824855"/>
            <a:ext cx="640715" cy="143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74295" indent="-61595" defTabSz="914400">
              <a:lnSpc>
                <a:spcPct val="100000"/>
              </a:lnSpc>
              <a:spcBef>
                <a:spcPts val="12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7429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NT254</a:t>
            </a:r>
            <a:r>
              <a:rPr lang="es-es" sz="7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1REAAH4iAACzFQAAYCMAABAgAAAmAAAACAAAAP//////////"/>
              </a:ext>
            </a:extLst>
          </p:cNvSpPr>
          <p:nvPr/>
        </p:nvSpPr>
        <p:spPr>
          <a:xfrm>
            <a:off x="2898775" y="5607050"/>
            <a:ext cx="628650" cy="143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TL153</a:t>
            </a:r>
            <a:r>
              <a:rPr lang="es-es" sz="7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HAP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ygAAH4iAAD3KwAAYCMAABAgAAAmAAAACAAAAP//////////"/>
              </a:ext>
            </a:extLst>
          </p:cNvSpPr>
          <p:nvPr/>
        </p:nvSpPr>
        <p:spPr>
          <a:xfrm>
            <a:off x="6567805" y="5607050"/>
            <a:ext cx="579120" cy="143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NT253</a:t>
            </a:r>
            <a:r>
              <a:rPr lang="es-es" sz="7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9wMAANUjAAC9BgAAtyQAABAgAAAmAAAACAAAAP//////////"/>
              </a:ext>
            </a:extLst>
          </p:cNvSpPr>
          <p:nvPr/>
        </p:nvSpPr>
        <p:spPr>
          <a:xfrm>
            <a:off x="644525" y="5824855"/>
            <a:ext cx="450850" cy="143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85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H4iAAD7HAAAYCMAABAgAAAmAAAACAAAAP//////////"/>
              </a:ext>
            </a:extLst>
          </p:cNvSpPr>
          <p:nvPr/>
        </p:nvSpPr>
        <p:spPr>
          <a:xfrm>
            <a:off x="4260850" y="5607050"/>
            <a:ext cx="450215" cy="143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72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NUjAAD7HAAAtyQAABAgAAAmAAAACAAAAP//////////"/>
              </a:ext>
            </a:extLst>
          </p:cNvSpPr>
          <p:nvPr/>
        </p:nvSpPr>
        <p:spPr>
          <a:xfrm>
            <a:off x="4260850" y="5824855"/>
            <a:ext cx="450215" cy="143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62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7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87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gEAAFwxAABCFgAA4TUAABAgAAAmAAAACAAAAP//////////"/>
              </a:ext>
            </a:extLst>
          </p:cNvSpPr>
          <p:nvPr/>
        </p:nvSpPr>
        <p:spPr>
          <a:xfrm>
            <a:off x="275590" y="8023860"/>
            <a:ext cx="3342640" cy="734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7780" indent="-5715" defTabSz="914400">
              <a:lnSpc>
                <a:spcPct val="154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producto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facilita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ponerse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pie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,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ideal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quienes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necesitan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alternar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frecuencia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entre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posición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descanso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trabajo.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colección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completa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completa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taburetes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diferentes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formas</a:t>
            </a:r>
            <a:r>
              <a:rPr lang="es-es" sz="75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7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materiales,</a:t>
            </a:r>
            <a:r>
              <a:rPr lang="es-es" sz="7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adaptados</a:t>
            </a:r>
            <a:r>
              <a:rPr lang="es-es" sz="7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75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diversas</a:t>
            </a:r>
            <a:r>
              <a:rPr lang="es-es" sz="7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necesidades</a:t>
            </a:r>
            <a:r>
              <a:rPr lang="es-es" sz="7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específicas.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RgAAGEgAAB/GgAAQiEAABAgAAAmAAAACAAAAP//////////"/>
              </a:ext>
            </a:extLst>
          </p:cNvSpPr>
          <p:nvPr/>
        </p:nvSpPr>
        <p:spPr>
          <a:xfrm>
            <a:off x="4008755" y="5263515"/>
            <a:ext cx="298450" cy="142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NUBE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REAANUjAACvFQAAtyQAABAgAAAmAAAACAAAAP//////////"/>
              </a:ext>
            </a:extLst>
          </p:cNvSpPr>
          <p:nvPr/>
        </p:nvSpPr>
        <p:spPr>
          <a:xfrm>
            <a:off x="2835275" y="5824855"/>
            <a:ext cx="689610" cy="1435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74295" indent="-61595" defTabSz="914400">
              <a:lnSpc>
                <a:spcPct val="100000"/>
              </a:lnSpc>
              <a:spcBef>
                <a:spcPts val="12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7429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TL154</a:t>
            </a:r>
            <a:r>
              <a:rPr lang="es-es" sz="7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HAP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wEAALkpAABDFwAAVi8AABAgAAAmAAAACAAAAP//////////"/>
              </a:ext>
            </a:extLst>
          </p:cNvSpPr>
          <p:nvPr/>
        </p:nvSpPr>
        <p:spPr>
          <a:xfrm>
            <a:off x="276225" y="6782435"/>
            <a:ext cx="3505200" cy="912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0160" rIns="0" bIns="0" numCol="1" spcCol="215900" anchor="t"/>
          <a:lstStyle/>
          <a:p>
            <a:pPr marL="12700" indent="9525" defTabSz="914400">
              <a:lnSpc>
                <a:spcPct val="155000"/>
              </a:lnSpc>
              <a:spcBef>
                <a:spcPts val="7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7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producto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facilita</a:t>
            </a:r>
            <a:r>
              <a:rPr lang="es-es" sz="7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trabajo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r>
              <a:rPr lang="es-es" sz="7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estar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pie,</a:t>
            </a:r>
            <a:r>
              <a:rPr lang="es-es" sz="7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ideal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cuando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7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necesita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alternar</a:t>
            </a:r>
            <a:r>
              <a:rPr lang="es-es" sz="7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frecuentemente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entre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descanso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trabajo,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entre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distintas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etapas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proceso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producción.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completa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7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serie</a:t>
            </a:r>
            <a:r>
              <a:rPr lang="es-es" sz="7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taburetes</a:t>
            </a:r>
            <a:r>
              <a:rPr lang="es-es" sz="7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trabajo</a:t>
            </a:r>
            <a:r>
              <a:rPr lang="es-es" sz="7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diversas</a:t>
            </a:r>
            <a:r>
              <a:rPr lang="es-es" sz="7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formas</a:t>
            </a:r>
            <a:r>
              <a:rPr lang="es-es" sz="7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7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composiciones,</a:t>
            </a:r>
            <a:r>
              <a:rPr lang="es-es" sz="75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adaptables</a:t>
            </a:r>
            <a:r>
              <a:rPr lang="es-es" sz="7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750" cap="none" spc="8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cualquier</a:t>
            </a:r>
            <a:r>
              <a:rPr lang="es-es" sz="750" cap="none" spc="1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necesidad</a:t>
            </a:r>
            <a:r>
              <a:rPr lang="es-es" sz="750" cap="none" spc="1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específica.</a:t>
            </a:r>
            <a:endParaRPr lang="es-es" sz="7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LUCAADXCgAAAQQAABAgAAAmAAAACAAAAP//////////"/>
              </a:ext>
            </a:extLst>
          </p:cNvSpPr>
          <p:nvPr/>
        </p:nvSpPr>
        <p:spPr>
          <a:xfrm>
            <a:off x="294640" y="440055"/>
            <a:ext cx="1467485" cy="210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20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1200" cap="none" spc="2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20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Sentarse-de</a:t>
            </a:r>
            <a:r>
              <a:rPr lang="es-es" sz="1200" cap="none" spc="2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20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pie</a:t>
            </a:r>
            <a:endParaRPr lang="es-es" sz="12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ioAAIw0AAD8LAAASzUAABAgAAAmAAAACAAAAP//////////"/>
              </a:ext>
            </a:extLst>
          </p:cNvSpPr>
          <p:nvPr/>
        </p:nvSpPr>
        <p:spPr>
          <a:xfrm>
            <a:off x="6945630" y="8542020"/>
            <a:ext cx="36703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0700ESD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BcAAPs2AAAbHQAA4DgAABAgAAAmAAAACAAAAP//////////"/>
              </a:ext>
            </a:extLst>
          </p:cNvSpPr>
          <p:nvPr/>
        </p:nvSpPr>
        <p:spPr>
          <a:xfrm>
            <a:off x="3898900" y="8937625"/>
            <a:ext cx="832485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</a:t>
            </a:r>
            <a:r>
              <a:rPr lang="es-es" sz="60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335">
              <a:lnSpc>
                <a:spcPct val="100000"/>
              </a:lnSpc>
              <a:spcBef>
                <a:spcPts val="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CsAADkvAAD2LAAA9y8AABAgAAAmAAAACAAAAP//////////"/>
              </a:ext>
            </a:extLst>
          </p:cNvSpPr>
          <p:nvPr/>
        </p:nvSpPr>
        <p:spPr>
          <a:xfrm>
            <a:off x="7012940" y="7676515"/>
            <a:ext cx="295910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M-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0321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cAAN4pAABWHQAAnSoAABAgAAAmAAAACAAAAP//////////"/>
              </a:ext>
            </a:extLst>
          </p:cNvSpPr>
          <p:nvPr/>
        </p:nvSpPr>
        <p:spPr>
          <a:xfrm>
            <a:off x="3891915" y="6805930"/>
            <a:ext cx="87693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NErAADFKAAAoC0AABAgAAAmAAAACAAAAP//////////"/>
              </a:ext>
            </a:extLst>
          </p:cNvSpPr>
          <p:nvPr/>
        </p:nvSpPr>
        <p:spPr>
          <a:xfrm>
            <a:off x="5063490" y="7122795"/>
            <a:ext cx="1564005" cy="294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47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patines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deslizadores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CgxAABMKgAA8zIAABAgAAAmAAAACAAAAP//////////"/>
              </a:ext>
            </a:extLst>
          </p:cNvSpPr>
          <p:nvPr/>
        </p:nvSpPr>
        <p:spPr>
          <a:xfrm>
            <a:off x="5063490" y="7990840"/>
            <a:ext cx="1812290" cy="291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45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cromado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R8AADE/AADyIQAA8D8AABAgAAAmAAAACAAAAP//////////"/>
              </a:ext>
            </a:extLst>
          </p:cNvSpPr>
          <p:nvPr/>
        </p:nvSpPr>
        <p:spPr>
          <a:xfrm>
            <a:off x="5154295" y="10272395"/>
            <a:ext cx="36385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BLK-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xcAAEY/AAD9GgAABEAAABAgAAAmAAAACAAAAP//////////"/>
              </a:ext>
            </a:extLst>
          </p:cNvSpPr>
          <p:nvPr/>
        </p:nvSpPr>
        <p:spPr>
          <a:xfrm>
            <a:off x="3900805" y="10285730"/>
            <a:ext cx="486410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P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6" name="object 26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7gAAAFMAAACqEgAAuwEAABAAAAAmAAAACAAAAP//////////"/>
              </a:ext>
            </a:extLst>
          </p:cNvSpPr>
          <p:nvPr/>
        </p:nvSpPr>
        <p:spPr>
          <a:xfrm>
            <a:off x="151130" y="52705"/>
            <a:ext cx="2882900" cy="228600"/>
          </a:xfrm>
          <a:custGeom>
            <a:avLst/>
            <a:gdLst/>
            <a:ahLst/>
            <a:cxnLst/>
            <a:rect l="0" t="0" r="2882900" b="228600"/>
            <a:pathLst>
              <a:path w="2882900" h="228600">
                <a:moveTo>
                  <a:pt x="2882900" y="228600"/>
                </a:moveTo>
                <a:lnTo>
                  <a:pt x="0" y="228600"/>
                </a:lnTo>
                <a:lnTo>
                  <a:pt x="0" y="0"/>
                </a:lnTo>
                <a:lnTo>
                  <a:pt x="2882900" y="0"/>
                </a:lnTo>
                <a:lnTo>
                  <a:pt x="2882900" y="228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7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QeAACI/v//yi4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879340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YA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ey4AALR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865" cy="1068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3RsAAE4yAABuHAAAGzMAABAgAAAmAAAACAAAAP//////////"/>
              </a:ext>
            </a:extLst>
          </p:cNvSpPr>
          <p:nvPr/>
        </p:nvSpPr>
        <p:spPr>
          <a:xfrm>
            <a:off x="4529455" y="8177530"/>
            <a:ext cx="92075" cy="130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21590">
              <a:lnSpc>
                <a:spcPts val="41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2°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ts val="41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13°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Eg/AABmFgAADEAAABAgAAAmAAAACAAAAP//////////"/>
              </a:ext>
            </a:extLst>
          </p:cNvSpPr>
          <p:nvPr/>
        </p:nvSpPr>
        <p:spPr>
          <a:xfrm>
            <a:off x="3431540" y="10287000"/>
            <a:ext cx="209550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1501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KE0AABmFgAAZTUAABAgAAAmAAAACAAAAP//////////"/>
              </a:ext>
            </a:extLst>
          </p:cNvSpPr>
          <p:nvPr/>
        </p:nvSpPr>
        <p:spPr>
          <a:xfrm>
            <a:off x="3431540" y="8555355"/>
            <a:ext cx="209550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1654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QEAAKI0AADiBQAAZjUAABAgAAAmAAAACAAAAP//////////"/>
              </a:ext>
            </a:extLst>
          </p:cNvSpPr>
          <p:nvPr/>
        </p:nvSpPr>
        <p:spPr>
          <a:xfrm>
            <a:off x="203835" y="8555990"/>
            <a:ext cx="75247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r>
              <a:rPr lang="es-es" sz="6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Ek/AAB5DgAADUAAABAgAAAmAAAACAAAAP//////////"/>
              </a:ext>
            </a:extLst>
          </p:cNvSpPr>
          <p:nvPr/>
        </p:nvSpPr>
        <p:spPr>
          <a:xfrm>
            <a:off x="1641475" y="10287635"/>
            <a:ext cx="711200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1506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Rosso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Rojo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AE2AADsBgAAtDYAABAgAAAmAAAACAAAAP//////////"/>
              </a:ext>
            </a:extLst>
          </p:cNvSpPr>
          <p:nvPr/>
        </p:nvSpPr>
        <p:spPr>
          <a:xfrm>
            <a:off x="211455" y="8778875"/>
            <a:ext cx="913765" cy="113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hcAAPYpAADRGgAAuioAABAgAAAmAAAACAAAAP//////////"/>
              </a:ext>
            </a:extLst>
          </p:cNvSpPr>
          <p:nvPr/>
        </p:nvSpPr>
        <p:spPr>
          <a:xfrm>
            <a:off x="3826510" y="6821170"/>
            <a:ext cx="53276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Meccanismos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0AAE0xAABUIwAA7TEAABAgAAAmAAAACAAAAP//////////"/>
              </a:ext>
            </a:extLst>
          </p:cNvSpPr>
          <p:nvPr/>
        </p:nvSpPr>
        <p:spPr>
          <a:xfrm>
            <a:off x="4867275" y="8014335"/>
            <a:ext cx="875665" cy="10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AEAABgqAAA7BwAA3ysAABAgAAAmAAAACAAAAP//////////"/>
              </a:ext>
            </a:extLst>
          </p:cNvSpPr>
          <p:nvPr/>
        </p:nvSpPr>
        <p:spPr>
          <a:xfrm>
            <a:off x="210820" y="6842760"/>
            <a:ext cx="964565" cy="288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Revestimenti</a:t>
            </a:r>
            <a:r>
              <a:rPr lang="es-es" sz="6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Tapicerías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335">
              <a:lnSpc>
                <a:spcPct val="100000"/>
              </a:lnSpc>
              <a:spcBef>
                <a:spcPts val="62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h0AAAAyAABqJQAAjzMAABAgAAAmAAAACAAAAP//////////"/>
              </a:ext>
            </a:extLst>
          </p:cNvSpPr>
          <p:nvPr/>
        </p:nvSpPr>
        <p:spPr>
          <a:xfrm>
            <a:off x="4867910" y="8128000"/>
            <a:ext cx="1214120" cy="253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7145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delantero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4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4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4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delantero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KI0AAB5DgAAZjUAABAgAAAmAAAACAAAAP//////////"/>
              </a:ext>
            </a:extLst>
          </p:cNvSpPr>
          <p:nvPr/>
        </p:nvSpPr>
        <p:spPr>
          <a:xfrm>
            <a:off x="1641475" y="8555990"/>
            <a:ext cx="711200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1601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Negro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R0AAAUsAADMIgAAYS4AABAgAAAmAAAACAAAAP//////////"/>
              </a:ext>
            </a:extLst>
          </p:cNvSpPr>
          <p:nvPr/>
        </p:nvSpPr>
        <p:spPr>
          <a:xfrm>
            <a:off x="4864735" y="7155815"/>
            <a:ext cx="791845" cy="383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5875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Elevador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4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gas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875">
              <a:lnSpc>
                <a:spcPct val="100000"/>
              </a:lnSpc>
              <a:spcBef>
                <a:spcPts val="6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Elevador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gas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4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elevador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gas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EAAEk/AAClAwAADUAAABAgAAAmAAAACAAAAP//////////"/>
              </a:ext>
            </a:extLst>
          </p:cNvSpPr>
          <p:nvPr/>
        </p:nvSpPr>
        <p:spPr>
          <a:xfrm>
            <a:off x="212090" y="10287635"/>
            <a:ext cx="38036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Blu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Azul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JsCAABtCAAAQgQAABAgAAAmAAAACAAAAP//////////"/>
              </a:ext>
            </a:extLst>
          </p:cNvSpPr>
          <p:nvPr/>
        </p:nvSpPr>
        <p:spPr>
          <a:xfrm>
            <a:off x="294640" y="423545"/>
            <a:ext cx="1075055" cy="268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60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Heces</a:t>
            </a:r>
            <a:r>
              <a:rPr lang="es-es" sz="1600" cap="none" spc="-1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60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1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BgAAGQgAABUGgAAZCEAABAgAAAmAAAACAAAAP//////////"/>
              </a:ext>
            </a:extLst>
          </p:cNvSpPr>
          <p:nvPr/>
        </p:nvSpPr>
        <p:spPr>
          <a:xfrm>
            <a:off x="3937000" y="5265420"/>
            <a:ext cx="342900" cy="16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NUBE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AEAAJwgAAAdBAAAWCEAABAgAAAmAAAACAAAAP//////////"/>
              </a:ext>
            </a:extLst>
          </p:cNvSpPr>
          <p:nvPr/>
        </p:nvSpPr>
        <p:spPr>
          <a:xfrm>
            <a:off x="312420" y="5300980"/>
            <a:ext cx="356235" cy="119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TULIPÁN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SsAANw/AAAxLAAA3EAAABAgAAAmAAAACAAAAP//////////"/>
              </a:ext>
            </a:extLst>
          </p:cNvSpPr>
          <p:nvPr/>
        </p:nvSpPr>
        <p:spPr>
          <a:xfrm>
            <a:off x="7031355" y="10380980"/>
            <a:ext cx="152400" cy="16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17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ygAAIAiAAAhLAAAgCMAABAgAAAmAAAACAAAAP//////////"/>
              </a:ext>
            </a:extLst>
          </p:cNvSpPr>
          <p:nvPr/>
        </p:nvSpPr>
        <p:spPr>
          <a:xfrm>
            <a:off x="6514465" y="5608320"/>
            <a:ext cx="659130" cy="16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83820" indent="-71120" defTabSz="914400">
              <a:lnSpc>
                <a:spcPct val="100000"/>
              </a:lnSpc>
              <a:spcBef>
                <a:spcPts val="9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8382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NT241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gMAAIIiAAC5BgAAgiMAABAgAAAmAAAACAAAAP//////////"/>
              </a:ext>
            </a:extLst>
          </p:cNvSpPr>
          <p:nvPr/>
        </p:nvSpPr>
        <p:spPr>
          <a:xfrm>
            <a:off x="572770" y="5609590"/>
            <a:ext cx="520065" cy="16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42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55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RkAAIIiAAD3HAAAgiMAABAgAAAmAAAACAAAAP//////////"/>
              </a:ext>
            </a:extLst>
          </p:cNvSpPr>
          <p:nvPr/>
        </p:nvSpPr>
        <p:spPr>
          <a:xfrm>
            <a:off x="4189095" y="5609590"/>
            <a:ext cx="519430" cy="16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43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53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hEAAIIiAADpFQAAgiMAABAgAAAmAAAACAAAAP//////////"/>
              </a:ext>
            </a:extLst>
          </p:cNvSpPr>
          <p:nvPr/>
        </p:nvSpPr>
        <p:spPr>
          <a:xfrm>
            <a:off x="2846070" y="5609590"/>
            <a:ext cx="715645" cy="162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83820" indent="-71120" defTabSz="914400">
              <a:lnSpc>
                <a:spcPct val="100000"/>
              </a:lnSpc>
              <a:spcBef>
                <a:spcPts val="9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8382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TL151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AP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fAAAAFIAAAA4EgAAJQQAABAAAAAmAAAACAAAAP//////////"/>
              </a:ext>
            </a:extLst>
          </p:cNvSpPr>
          <p:nvPr/>
        </p:nvSpPr>
        <p:spPr>
          <a:xfrm>
            <a:off x="78740" y="52070"/>
            <a:ext cx="2882900" cy="621665"/>
          </a:xfrm>
          <a:custGeom>
            <a:avLst/>
            <a:gdLst/>
            <a:ahLst/>
            <a:cxnLst/>
            <a:rect l="0" t="0" r="2882900" b="621665"/>
            <a:pathLst>
              <a:path w="2882900" h="621665">
                <a:moveTo>
                  <a:pt x="2882900" y="621665"/>
                </a:moveTo>
                <a:lnTo>
                  <a:pt x="0" y="621665"/>
                </a:lnTo>
                <a:lnTo>
                  <a:pt x="0" y="0"/>
                </a:lnTo>
                <a:lnTo>
                  <a:pt x="2882900" y="0"/>
                </a:lnTo>
                <a:lnTo>
                  <a:pt x="2882900" y="6216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6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UeAACI/v//Oy8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4BAADWBAAAki0AAHY/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786130"/>
            <a:ext cx="7124700" cy="95300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RgAAMQgAAD5GgAATyEAABAgAAAmAAAACAAAAP//////////"/>
              </a:ext>
            </a:extLst>
          </p:cNvSpPr>
          <p:nvPr/>
        </p:nvSpPr>
        <p:spPr>
          <a:xfrm>
            <a:off x="4008755" y="5326380"/>
            <a:ext cx="375920" cy="882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PROTECCIÓN</a:t>
            </a:r>
            <a:endParaRPr lang="es-es" sz="4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CcAAIIiAACVLAAAKiYAABAgAAAmAAAACAAAAP//////////"/>
              </a:ext>
            </a:extLst>
          </p:cNvSpPr>
          <p:nvPr/>
        </p:nvSpPr>
        <p:spPr>
          <a:xfrm>
            <a:off x="6431280" y="5609590"/>
            <a:ext cx="81597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algn="r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KGT141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76200" indent="-64135" algn="r" defTabSz="914400">
              <a:lnSpc>
                <a:spcPct val="157000"/>
              </a:lnSpc>
              <a:spcBef>
                <a:spcPts val="10"/>
              </a:spcBef>
              <a:buClrTx/>
              <a:buFont typeface="Symbol" pitchFamily="1" charset="2"/>
              <a:buChar char=""/>
              <a:tabLst>
                <a:tab pos="8255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	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KGT143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 A-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KGT144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AIAAN4/AABjAwAA3EAAABAgAAAmAAAACAAAAP//////////"/>
              </a:ext>
            </a:extLst>
          </p:cNvSpPr>
          <p:nvPr/>
        </p:nvSpPr>
        <p:spPr>
          <a:xfrm>
            <a:off x="398780" y="10382250"/>
            <a:ext cx="151765" cy="161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18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IIiAABhHQAAKiYAABAgAAAmAAAACAAAAP//////////"/>
              </a:ext>
            </a:extLst>
          </p:cNvSpPr>
          <p:nvPr/>
        </p:nvSpPr>
        <p:spPr>
          <a:xfrm>
            <a:off x="4260850" y="5609590"/>
            <a:ext cx="514985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42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55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50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70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85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QIAAGQgAADVAwAAYiEAABAgAAAmAAAACAAAAP//////////"/>
              </a:ext>
            </a:extLst>
          </p:cNvSpPr>
          <p:nvPr/>
        </p:nvSpPr>
        <p:spPr>
          <a:xfrm>
            <a:off x="384175" y="5265420"/>
            <a:ext cx="238760" cy="1612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ALA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FBEAAIIiAABUFgAAKiYAABAgAAAmAAAACAAAAP//////////"/>
              </a:ext>
            </a:extLst>
          </p:cNvSpPr>
          <p:nvPr/>
        </p:nvSpPr>
        <p:spPr>
          <a:xfrm>
            <a:off x="2776220" y="5609590"/>
            <a:ext cx="85344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algn="r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WG141</a:t>
            </a:r>
            <a:r>
              <a:rPr lang="es-es" sz="9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AP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76200" indent="-64135" algn="r" defTabSz="914400">
              <a:lnSpc>
                <a:spcPct val="157000"/>
              </a:lnSpc>
              <a:spcBef>
                <a:spcPts val="10"/>
              </a:spcBef>
              <a:buClrTx/>
              <a:buFont typeface="Symbol" pitchFamily="1" charset="2"/>
              <a:buChar char=""/>
              <a:tabLst>
                <a:tab pos="8255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	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WG143</a:t>
            </a:r>
            <a:r>
              <a:rPr lang="es-es" sz="9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HAP A-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WG144</a:t>
            </a:r>
            <a:r>
              <a:rPr lang="es-es" sz="9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HAP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9wMAAIIiAAAjBwAAKiYAABAgAAAmAAAACAAAAP//////////"/>
              </a:ext>
            </a:extLst>
          </p:cNvSpPr>
          <p:nvPr/>
        </p:nvSpPr>
        <p:spPr>
          <a:xfrm>
            <a:off x="644525" y="5609590"/>
            <a:ext cx="515620" cy="594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41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54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49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69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59</a:t>
            </a:r>
            <a:r>
              <a:rPr lang="es-es" sz="9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9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84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g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JsCAABtCAAAQgQAABAgAAAmAAAACAAAAP//////////"/>
              </a:ext>
            </a:extLst>
          </p:cNvSpPr>
          <p:nvPr/>
        </p:nvSpPr>
        <p:spPr>
          <a:xfrm>
            <a:off x="294640" y="423545"/>
            <a:ext cx="1075055" cy="268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60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Heces</a:t>
            </a:r>
            <a:r>
              <a:rPr lang="es-es" sz="1600" cap="none" spc="-1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60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1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CsAABo3AAALLQAA2DcAABAgAAAmAAAACAAAAP//////////"/>
              </a:ext>
            </a:extLst>
          </p:cNvSpPr>
          <p:nvPr/>
        </p:nvSpPr>
        <p:spPr>
          <a:xfrm>
            <a:off x="7119620" y="8957310"/>
            <a:ext cx="202565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1501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CsAAIwwAAALLQAASjEAABAgAAAmAAAACAAAAP//////////"/>
              </a:ext>
            </a:extLst>
          </p:cNvSpPr>
          <p:nvPr/>
        </p:nvSpPr>
        <p:spPr>
          <a:xfrm>
            <a:off x="7119620" y="7891780"/>
            <a:ext cx="202565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1654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ySAAABo3AAACJQAA2TcAABAgAAAmAAAACAAAAP//////////"/>
              </a:ext>
            </a:extLst>
          </p:cNvSpPr>
          <p:nvPr/>
        </p:nvSpPr>
        <p:spPr>
          <a:xfrm>
            <a:off x="5329555" y="8957310"/>
            <a:ext cx="68643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1506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Rosso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Rojo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wEAAI4+AAC+BAAATT8AABAgAAAmAAAACAAAAP//////////"/>
              </a:ext>
            </a:extLst>
          </p:cNvSpPr>
          <p:nvPr/>
        </p:nvSpPr>
        <p:spPr>
          <a:xfrm>
            <a:off x="283845" y="10168890"/>
            <a:ext cx="48704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gkAAHo+AACzCwAAOD8AABAgAAAmAAAACAAAAP//////////"/>
              </a:ext>
            </a:extLst>
          </p:cNvSpPr>
          <p:nvPr/>
        </p:nvSpPr>
        <p:spPr>
          <a:xfrm>
            <a:off x="1537970" y="10156190"/>
            <a:ext cx="363855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BLK-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ySAAAIwwAAACJQAASzEAABAgAAAmAAAACAAAAP//////////"/>
              </a:ext>
            </a:extLst>
          </p:cNvSpPr>
          <p:nvPr/>
        </p:nvSpPr>
        <p:spPr>
          <a:xfrm>
            <a:off x="5329555" y="7891780"/>
            <a:ext cx="68643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1601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BcAABwqAAC0HQAA2ioAABAgAAAmAAAACAAAAP//////////"/>
              </a:ext>
            </a:extLst>
          </p:cNvSpPr>
          <p:nvPr/>
        </p:nvSpPr>
        <p:spPr>
          <a:xfrm>
            <a:off x="3898900" y="6845300"/>
            <a:ext cx="929640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Revestimenti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Tapicerías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U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gEAAEI4AADeBQAA+jgAABAgAAAmAAAACAAAAP//////////"/>
              </a:ext>
            </a:extLst>
          </p:cNvSpPr>
          <p:nvPr/>
        </p:nvSpPr>
        <p:spPr>
          <a:xfrm>
            <a:off x="283210" y="9145270"/>
            <a:ext cx="670560" cy="116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Tacto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suave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PU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BcAALk4AAAkGwAAdzkAABAgAAAmAAAACAAAAP//////////"/>
              </a:ext>
            </a:extLst>
          </p:cNvSpPr>
          <p:nvPr/>
        </p:nvSpPr>
        <p:spPr>
          <a:xfrm>
            <a:off x="3898900" y="9220835"/>
            <a:ext cx="513080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Meccanismos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g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xcAABo3AABAGgAA2TcAABAgAAAmAAAACAAAAP//////////"/>
              </a:ext>
            </a:extLst>
          </p:cNvSpPr>
          <p:nvPr/>
        </p:nvSpPr>
        <p:spPr>
          <a:xfrm>
            <a:off x="3900805" y="8957310"/>
            <a:ext cx="36639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Blu</a:t>
            </a:r>
            <a:r>
              <a:rPr lang="es-es" sz="6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Azul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xQAAKc0AAC9FgAAZTUAABAgAAAmAAAACAAAAP//////////"/>
              </a:ext>
            </a:extLst>
          </p:cNvSpPr>
          <p:nvPr/>
        </p:nvSpPr>
        <p:spPr>
          <a:xfrm>
            <a:off x="3329305" y="8559165"/>
            <a:ext cx="367030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0700ESD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RcAACsrAACfHQAA3SsAABAgAAAmAAAACAAAAP//////////"/>
              </a:ext>
            </a:extLst>
          </p:cNvSpPr>
          <p:nvPr/>
        </p:nvSpPr>
        <p:spPr>
          <a:xfrm>
            <a:off x="3899535" y="7017385"/>
            <a:ext cx="915670" cy="113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QEAABU3AADcBgAA1DcAABAgAAAmAAAACAAAAP//////////"/>
              </a:ext>
            </a:extLst>
          </p:cNvSpPr>
          <p:nvPr/>
        </p:nvSpPr>
        <p:spPr>
          <a:xfrm>
            <a:off x="282575" y="8954135"/>
            <a:ext cx="83248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</a:t>
            </a:r>
            <a:r>
              <a:rPr lang="es-es" sz="60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U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5RQAAFMvAAC4FgAAEjAAABAgAAAmAAAACAAAAP//////////"/>
              </a:ext>
            </a:extLst>
          </p:cNvSpPr>
          <p:nvPr/>
        </p:nvSpPr>
        <p:spPr>
          <a:xfrm>
            <a:off x="3396615" y="7693025"/>
            <a:ext cx="29654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M-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0321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5wgAAEIxAAAOFAAADTMAABAgAAAmAAAACAAAAP//////////"/>
              </a:ext>
            </a:extLst>
          </p:cNvSpPr>
          <p:nvPr/>
        </p:nvSpPr>
        <p:spPr>
          <a:xfrm>
            <a:off x="1447165" y="8007350"/>
            <a:ext cx="1812925" cy="291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45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cromado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6" name="object 26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h4AAMQ6AAA9IwAAHz0AABAgAAAmAAAACAAAAP//////////"/>
              </a:ext>
            </a:extLst>
          </p:cNvSpPr>
          <p:nvPr/>
        </p:nvSpPr>
        <p:spPr>
          <a:xfrm>
            <a:off x="4936490" y="9552940"/>
            <a:ext cx="791845" cy="3829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5875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Elevador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4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gas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875">
              <a:lnSpc>
                <a:spcPct val="100000"/>
              </a:lnSpc>
              <a:spcBef>
                <a:spcPts val="6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Elevador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gas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4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elevador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gas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7" name="object 27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QEAAPkpAAAXBwAAtyoAABAgAAAmAAAACAAAAP//////////"/>
              </a:ext>
            </a:extLst>
          </p:cNvSpPr>
          <p:nvPr/>
        </p:nvSpPr>
        <p:spPr>
          <a:xfrm>
            <a:off x="274955" y="6823075"/>
            <a:ext cx="877570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8" name="object 28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RcAAOYxAACcHQAAmTIAABAgAAAmAAAACAAAAP//////////"/>
              </a:ext>
            </a:extLst>
          </p:cNvSpPr>
          <p:nvPr/>
        </p:nvSpPr>
        <p:spPr>
          <a:xfrm>
            <a:off x="3899535" y="8111490"/>
            <a:ext cx="913765" cy="113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9" name="object 29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5wgAAOsrAACGEgAAuy0AABAgAAAmAAAACAAAAP//////////"/>
              </a:ext>
            </a:extLst>
          </p:cNvSpPr>
          <p:nvPr/>
        </p:nvSpPr>
        <p:spPr>
          <a:xfrm>
            <a:off x="1447165" y="7139305"/>
            <a:ext cx="1564005" cy="294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47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patines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deslizadores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0" name="object 30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cAAIwwAABpHAAASzEAABAgAAAmAAAACAAAAP//////////"/>
              </a:ext>
            </a:extLst>
          </p:cNvSpPr>
          <p:nvPr/>
        </p:nvSpPr>
        <p:spPr>
          <a:xfrm>
            <a:off x="3891915" y="7891780"/>
            <a:ext cx="72644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1" name="object 31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2" name="object 32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fAAAAHkAAAA4EgAA2QQAABAAAAAmAAAACAAAAP//////////"/>
              </a:ext>
            </a:extLst>
          </p:cNvSpPr>
          <p:nvPr/>
        </p:nvSpPr>
        <p:spPr>
          <a:xfrm>
            <a:off x="78740" y="76835"/>
            <a:ext cx="2882900" cy="711200"/>
          </a:xfrm>
          <a:custGeom>
            <a:avLst/>
            <a:gdLst/>
            <a:ahLst/>
            <a:cxnLst/>
            <a:rect l="0" t="0" r="2882900" b="711200"/>
            <a:pathLst>
              <a:path w="2882900" h="711200">
                <a:moveTo>
                  <a:pt x="2882900" y="711200"/>
                </a:moveTo>
                <a:lnTo>
                  <a:pt x="0" y="711200"/>
                </a:lnTo>
                <a:lnTo>
                  <a:pt x="0" y="0"/>
                </a:lnTo>
                <a:lnTo>
                  <a:pt x="2882900" y="0"/>
                </a:lnTo>
                <a:lnTo>
                  <a:pt x="2882900" y="711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33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CA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UeAACI/v//Oy8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4BAADbAAAAIS0AAD4/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139065"/>
            <a:ext cx="7052945" cy="101415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AIAANE/AAD4AgAAbEAAABAgAAAmAAAACAAAAP//////////"/>
              </a:ext>
            </a:extLst>
          </p:cNvSpPr>
          <p:nvPr/>
        </p:nvSpPr>
        <p:spPr>
          <a:xfrm>
            <a:off x="388620" y="10373995"/>
            <a:ext cx="93980" cy="98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A0AAAAAAAAAAAs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g0AABsMAABdDgAAYw0AABAAAAAmAAAACAAAAP//////////"/>
              </a:ext>
            </a:extLst>
          </p:cNvSpPr>
          <p:nvPr/>
        </p:nvSpPr>
        <p:spPr>
          <a:xfrm>
            <a:off x="2246630" y="1967865"/>
            <a:ext cx="88265" cy="208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98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 spc="-19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daAesltiluernato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A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c+r/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wIAADQ3AAAEAwAA7TcAABAAAAAmAAAACAAAAP//////////"/>
              </a:ext>
            </a:extLst>
          </p:cNvSpPr>
          <p:nvPr/>
        </p:nvSpPr>
        <p:spPr>
          <a:xfrm>
            <a:off x="438785" y="8973820"/>
            <a:ext cx="51435" cy="117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50" cap="none" spc="-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dpySioeeenntearsrsee</a:t>
            </a:r>
            <a:endParaRPr lang="es-es" sz="1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A0AAAAAAAAAABE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K3Np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gIAAFkVAAATAwAAMBcAABAAAAAmAAAACAAAAP//////////"/>
              </a:ext>
            </a:extLst>
          </p:cNvSpPr>
          <p:nvPr/>
        </p:nvSpPr>
        <p:spPr>
          <a:xfrm>
            <a:off x="397510" y="3470275"/>
            <a:ext cx="102235" cy="2990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079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Estándar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A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CMLI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yUAAFYMAABuJQAAWw0AABAAAAAmAAAACAAAAP//////////"/>
              </a:ext>
            </a:extLst>
          </p:cNvSpPr>
          <p:nvPr/>
        </p:nvSpPr>
        <p:spPr>
          <a:xfrm>
            <a:off x="6019165" y="2005330"/>
            <a:ext cx="65405" cy="165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50" cap="none" spc="-11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d5dRmi0euámemdeatro</a:t>
            </a:r>
            <a:endParaRPr lang="es-es" sz="2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A0AAAAAAAAAAAw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gQYn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g4AAFYMAAAYDwAAXQ0AABAAAAAmAAAACAAAAP//////////"/>
              </a:ext>
            </a:extLst>
          </p:cNvSpPr>
          <p:nvPr/>
        </p:nvSpPr>
        <p:spPr>
          <a:xfrm>
            <a:off x="2378710" y="2005330"/>
            <a:ext cx="74930" cy="167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762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6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16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daAesltiluernato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A0AAAAAAAAAAA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e6jw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rR0AALsLAAAkHgAAXA0AABAAAAAmAAAACAAAAP//////////"/>
              </a:ext>
            </a:extLst>
          </p:cNvSpPr>
          <p:nvPr/>
        </p:nvSpPr>
        <p:spPr>
          <a:xfrm>
            <a:off x="4824095" y="1906905"/>
            <a:ext cx="75565" cy="264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825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6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16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ledaPdsuleosermilopsefbdounaretntored*idad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A0AAAAAAAAAAA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tkZF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QUAAPsLAAACBwAAWw0AABAAAAAmAAAACAAAAP//////////"/>
              </a:ext>
            </a:extLst>
          </p:cNvSpPr>
          <p:nvPr/>
        </p:nvSpPr>
        <p:spPr>
          <a:xfrm>
            <a:off x="945515" y="1947545"/>
            <a:ext cx="193675" cy="223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7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Código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Código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A0AAAAAAAAAAA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TiK2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SsAAH4LAAClLAAAVg0AABAAAAAmAAAACAAAAP//////////"/>
              </a:ext>
            </a:extLst>
          </p:cNvSpPr>
          <p:nvPr/>
        </p:nvSpPr>
        <p:spPr>
          <a:xfrm>
            <a:off x="7036435" y="1868170"/>
            <a:ext cx="220980" cy="299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825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6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4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hEPm.Sam3tD0ín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4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16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hEDm.Sem3sD0lizamiento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A0AAAAAAAAAAAg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Hnxu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IAAAslAAAVAwAAiCcAABAAAAAmAAAACAAAAP//////////"/>
              </a:ext>
            </a:extLst>
          </p:cNvSpPr>
          <p:nvPr/>
        </p:nvSpPr>
        <p:spPr>
          <a:xfrm>
            <a:off x="391160" y="6021705"/>
            <a:ext cx="109855" cy="4044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08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Profesional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A0AAAAAAAAAAA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gMy2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AIAADAwAAAAAwAAiDAAABAAAAAmAAAACAAAAP//////////"/>
              </a:ext>
            </a:extLst>
          </p:cNvSpPr>
          <p:nvPr/>
        </p:nvSpPr>
        <p:spPr>
          <a:xfrm>
            <a:off x="449580" y="7833360"/>
            <a:ext cx="38100" cy="558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" rIns="0" bIns="0" numCol="1" spcCol="215900" anchor="t"/>
          <a:lstStyle/>
          <a:p>
            <a:pPr>
              <a:lnSpc>
                <a:spcPct val="100000"/>
              </a:lnSpc>
              <a:spcBef>
                <a:spcPts val="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EPSSuuaDve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A0AAAAAAAAAAA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vPsP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ikAAAIMAADJKgAAVg0AABAAAAAmAAAACAAAAP//////////"/>
              </a:ext>
            </a:extLst>
          </p:cNvSpPr>
          <p:nvPr/>
        </p:nvSpPr>
        <p:spPr>
          <a:xfrm>
            <a:off x="6755130" y="1951990"/>
            <a:ext cx="200025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825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6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EdRm.Sum5oD0ta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dERm.Sum5eD0da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A0AAAAAAAAAAA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iGZ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AoAAOcKAAB2CwAAVw0AABAAAAAmAAAACAAAAP//////////"/>
              </a:ext>
            </a:extLst>
          </p:cNvSpPr>
          <p:nvPr/>
        </p:nvSpPr>
        <p:spPr>
          <a:xfrm>
            <a:off x="1656080" y="1772285"/>
            <a:ext cx="207010" cy="396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825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6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A0AAAAAAAAAAAw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rpsK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xkAALsLAACkGQAAVw0AABAAAAAmAAAACAAAAP//////////"/>
              </a:ext>
            </a:extLst>
          </p:cNvSpPr>
          <p:nvPr/>
        </p:nvSpPr>
        <p:spPr>
          <a:xfrm>
            <a:off x="4093845" y="1906905"/>
            <a:ext cx="74295" cy="261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762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6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15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daPesriloefuntnodidad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A0AAAAAAAAAAA8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4cT4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RRwAAG0LAADKHAAAVw0AABAAAAAmAAAACAAAAP//////////"/>
              </a:ext>
            </a:extLst>
          </p:cNvSpPr>
          <p:nvPr/>
        </p:nvSpPr>
        <p:spPr>
          <a:xfrm>
            <a:off x="4595495" y="1857375"/>
            <a:ext cx="84455" cy="3111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952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00" cap="none" spc="-18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ledaPdsuolsermoiplsefbdounaretntored*idad</a:t>
            </a:r>
            <a:endParaRPr lang="es-es" sz="4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A0AAAAAAAAAAA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x524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yAAAEcLAABCIgAAVw0AABAAAAAmAAAACAAAAP//////////"/>
              </a:ext>
            </a:extLst>
          </p:cNvSpPr>
          <p:nvPr/>
        </p:nvSpPr>
        <p:spPr>
          <a:xfrm>
            <a:off x="5305425" y="1833245"/>
            <a:ext cx="263525" cy="335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9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 spc="-4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Base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4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Base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A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iLj4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QIAAFo9AAAOAwAAeT4AABAAAAAmAAAACAAAAP//////////"/>
              </a:ext>
            </a:extLst>
          </p:cNvSpPr>
          <p:nvPr/>
        </p:nvSpPr>
        <p:spPr>
          <a:xfrm>
            <a:off x="409575" y="9973310"/>
            <a:ext cx="86995" cy="1822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Heces</a:t>
            </a:r>
            <a:endParaRPr lang="es-es" sz="4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A0AAAAAAAAAABE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bR9R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gIAACw0AAAAAwAAnzQAABAAAAAmAAAACAAAAP//////////"/>
              </a:ext>
            </a:extLst>
          </p:cNvSpPr>
          <p:nvPr/>
        </p:nvSpPr>
        <p:spPr>
          <a:xfrm>
            <a:off x="448310" y="8481060"/>
            <a:ext cx="39370" cy="73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079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iUnsteonsivo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A0AAAAAAAAAAA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ENZ2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CcAAJgLAAD7KAAAWw0AABAAAAAmAAAACAAAAP//////////"/>
              </a:ext>
            </a:extLst>
          </p:cNvSpPr>
          <p:nvPr/>
        </p:nvSpPr>
        <p:spPr>
          <a:xfrm>
            <a:off x="6456680" y="1884680"/>
            <a:ext cx="205105" cy="2863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715" rIns="0" bIns="0" numCol="1" spcCol="215900" anchor="t"/>
          <a:lstStyle/>
          <a:p>
            <a:pPr marL="15240">
              <a:lnSpc>
                <a:spcPct val="100000"/>
              </a:lnSpc>
              <a:spcBef>
                <a:spcPts val="4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6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hP</a:t>
            </a:r>
            <a:r>
              <a:rPr lang="es-es" sz="600" cap="none" spc="-19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</a:t>
            </a:r>
            <a:r>
              <a:rPr lang="es-es" sz="600" cap="none" spc="-8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.</a:t>
            </a:r>
            <a:r>
              <a:rPr lang="es-es" sz="600" cap="none" spc="-26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am</a:t>
            </a:r>
            <a:r>
              <a:rPr lang="es-es" sz="600" cap="none" spc="-8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</a:t>
            </a:r>
            <a:r>
              <a:rPr lang="es-es" sz="600" cap="none" spc="-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</a:t>
            </a:r>
            <a:r>
              <a:rPr lang="es-es" sz="600" cap="none" spc="-26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</a:t>
            </a:r>
            <a:r>
              <a:rPr lang="es-es" sz="600" cap="none" spc="8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í</a:t>
            </a:r>
            <a:r>
              <a:rPr lang="es-es" sz="600" cap="none" spc="7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00" cap="none" spc="-8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hDm.em5s0lizamiento</a:t>
            </a:r>
            <a:endParaRPr lang="es-es" sz="3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A0AAAAAAAAAAAw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j/4O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RUAAFAMAAB+FgAAXA0AABAAAAAmAAAACAAAAP//////////"/>
              </a:ext>
            </a:extLst>
          </p:cNvSpPr>
          <p:nvPr/>
        </p:nvSpPr>
        <p:spPr>
          <a:xfrm>
            <a:off x="3500755" y="2001520"/>
            <a:ext cx="155575" cy="1701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7620" rIns="0" bIns="0" numCol="1" spcCol="215900" anchor="t"/>
          <a:lstStyle/>
          <a:p>
            <a:pPr marL="15875">
              <a:lnSpc>
                <a:spcPct val="100000"/>
              </a:lnSpc>
              <a:spcBef>
                <a:spcPts val="6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16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daAesnilcehnoto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00" cap="none" spc="-1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daAesnilcehnoto</a:t>
            </a:r>
            <a:endParaRPr lang="es-es" sz="3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A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bOie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iQAAF4MAADOJAAAVw0AABAAAAAmAAAACAAAAP//////////"/>
              </a:ext>
            </a:extLst>
          </p:cNvSpPr>
          <p:nvPr/>
        </p:nvSpPr>
        <p:spPr>
          <a:xfrm>
            <a:off x="5919470" y="2010410"/>
            <a:ext cx="63500" cy="1581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50" cap="none" spc="-11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d5dRmi0euámemdeatro</a:t>
            </a:r>
            <a:endParaRPr lang="es-es" sz="2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ZAAAAA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UaRx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yYAAF4MAACTJgAAVw0AABAAAAAmAAAACAAAAP//////////"/>
              </a:ext>
            </a:extLst>
          </p:cNvSpPr>
          <p:nvPr/>
        </p:nvSpPr>
        <p:spPr>
          <a:xfrm>
            <a:off x="6207125" y="2010410"/>
            <a:ext cx="63500" cy="1581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50" cap="none" spc="-11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d6dRmi0euámemdeatro</a:t>
            </a:r>
            <a:endParaRPr lang="es-es" sz="2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ZAAAAA0AAAAAAAAAAA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cbll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REAAMELAADeEgAAYg0AABAAAAAmAAAACAAAAP//////////"/>
              </a:ext>
            </a:extLst>
          </p:cNvSpPr>
          <p:nvPr/>
        </p:nvSpPr>
        <p:spPr>
          <a:xfrm>
            <a:off x="2853055" y="1910715"/>
            <a:ext cx="213995" cy="2647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7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16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rdAeltslupraldo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685">
              <a:lnSpc>
                <a:spcPct val="100000"/>
              </a:lnSpc>
              <a:spcBef>
                <a:spcPts val="40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 spc="-13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rdAeltslupraldo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6" name="object 26"/>
          <p:cNvSpPr>
            <a:extLst>
              <a:ext uri="smNativeData">
                <pr:smNativeData xmlns:pr="smNativeData" xmlns="smNativeData" val="SMDATA_15_nm7waRMAAAAlAAAAZAAAAA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kpPt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hkAADIMAABcGgAAXA0AABAAAAAmAAAACAAAAP//////////"/>
              </a:ext>
            </a:extLst>
          </p:cNvSpPr>
          <p:nvPr/>
        </p:nvSpPr>
        <p:spPr>
          <a:xfrm>
            <a:off x="4225290" y="1982470"/>
            <a:ext cx="59690" cy="1892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00" cap="none" spc="-7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daPesriloefuntnodidad</a:t>
            </a:r>
            <a:endParaRPr lang="es-es" sz="2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7" name="object 27"/>
          <p:cNvSpPr>
            <a:extLst>
              <a:ext uri="smNativeData">
                <pr:smNativeData xmlns:pr="smNativeData" xmlns="smNativeData" val="SMDATA_15_nm7waRMAAAAlAAAAZAAAAA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RTNN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SYAAFYMAAA0JwAAWw0AABAAAAAmAAAACAAAAP//////////"/>
              </a:ext>
            </a:extLst>
          </p:cNvSpPr>
          <p:nvPr/>
        </p:nvSpPr>
        <p:spPr>
          <a:xfrm>
            <a:off x="6307455" y="2005330"/>
            <a:ext cx="65405" cy="1657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250" cap="none" spc="-11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d6dRmi0euámemdeatro</a:t>
            </a:r>
            <a:endParaRPr lang="es-es" sz="2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8" name="PlaceHolder 1"/>
          <p:cNvSpPr>
            <a:spLocks noGrp="1" noChangeArrowheads="1"/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1zqp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gEAAH8BAACNLAAA0gQAABAgAAAmAAAACAAAAD0gAAD/HwAA"/>
              </a:ext>
            </a:extLst>
          </p:cNvSpPr>
          <p:nvPr>
            <p:ph type="title"/>
          </p:nvPr>
        </p:nvSpPr>
        <p:spPr>
          <a:xfrm>
            <a:off x="313690" y="243205"/>
            <a:ext cx="6928485" cy="540385"/>
          </a:xfrm>
          <a:noFill/>
          <a:ln>
            <a:noFill/>
          </a:ln>
        </p:spPr>
        <p:txBody>
          <a:bodyPr vert="horz" wrap="square" lIns="0" tIns="14605" rIns="0" bIns="0" numCol="1" spcCol="215900" anchor="t">
            <a:prstTxWarp prst="textNoShape">
              <a:avLst/>
            </a:prstTxWarp>
          </a:bodyPr>
          <a:lstStyle/>
          <a:p>
            <a:pPr marL="12700" indent="0">
              <a:lnSpc>
                <a:spcPct val="100000"/>
              </a:lnSpc>
              <a:spcBef>
                <a:spcPts val="110"/>
              </a:spcBef>
              <a:buNone/>
            </a:pPr>
            <a:r>
              <a:rPr lang="es-es" sz="3100" cap="none" spc="-3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Dimensiones</a:t>
            </a:r>
            <a:endParaRPr lang="es-es" sz="3100" cap="none">
              <a:solidFill>
                <a:srgbClr val="000000"/>
              </a:solidFill>
            </a:endParaRPr>
          </a:p>
        </p:txBody>
      </p:sp>
      <p:sp>
        <p:nvSpPr>
          <p:cNvPr id="29" name="object 29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pg9w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SsAAMg4AAAWLAAACjkAABAgAAAmAAAACAAAAP//////////"/>
              </a:ext>
            </a:extLst>
          </p:cNvSpPr>
          <p:nvPr/>
        </p:nvSpPr>
        <p:spPr>
          <a:xfrm>
            <a:off x="7084695" y="9230360"/>
            <a:ext cx="81915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0" name="object 30"/>
          <p:cNvSpPr>
            <a:extLst>
              <a:ext uri="smNativeData">
                <pr:smNativeData xmlns:pr="smNativeData" xmlns="smNativeData" val="SMDATA_15_nm7waRMAAAAlAAAAZAAAAE0AAAAAAAAAAG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UJGF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CsAAHI6AAD/KwAAPTwAABAgAAAmAAAACAAAAP//////////"/>
              </a:ext>
            </a:extLst>
          </p:cNvSpPr>
          <p:nvPr/>
        </p:nvSpPr>
        <p:spPr>
          <a:xfrm>
            <a:off x="7101840" y="9500870"/>
            <a:ext cx="50165" cy="291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096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7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1" name="object 31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w0Mn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kAACU3AABRKgAAZzcAABAgAAAmAAAACAAAAP//////////"/>
              </a:ext>
            </a:extLst>
          </p:cNvSpPr>
          <p:nvPr/>
        </p:nvSpPr>
        <p:spPr>
          <a:xfrm>
            <a:off x="6797040" y="8964295"/>
            <a:ext cx="81915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2" name="object 32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Zro9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fAMAAKg/AAAXBAAA1j8AABAgAAAmAAAACAAAAP//////////"/>
              </a:ext>
            </a:extLst>
          </p:cNvSpPr>
          <p:nvPr/>
        </p:nvSpPr>
        <p:spPr>
          <a:xfrm>
            <a:off x="566420" y="10347960"/>
            <a:ext cx="98425" cy="292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*</a:t>
            </a:r>
            <a:r>
              <a:rPr lang="es-es" sz="1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)</a:t>
            </a:r>
            <a:r>
              <a:rPr lang="es-es" sz="1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1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reposacabezas</a:t>
            </a:r>
            <a:r>
              <a:rPr lang="es-es" sz="1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K300</a:t>
            </a:r>
            <a:r>
              <a:rPr lang="es-es" sz="1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1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with</a:t>
            </a:r>
            <a:r>
              <a:rPr lang="es-es" sz="1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headrest</a:t>
            </a:r>
            <a:r>
              <a:rPr lang="es-es" sz="1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K300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3" name="object 33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whWR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kAAIY+AABRKgAAyD4AABAgAAAmAAAACAAAAP//////////"/>
              </a:ext>
            </a:extLst>
          </p:cNvSpPr>
          <p:nvPr/>
        </p:nvSpPr>
        <p:spPr>
          <a:xfrm>
            <a:off x="6797040" y="10163810"/>
            <a:ext cx="81915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4" name="object 34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KpVz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kAAA88AABRKgAAUTwAABAgAAAmAAAACAAAAP//////////"/>
              </a:ext>
            </a:extLst>
          </p:cNvSpPr>
          <p:nvPr/>
        </p:nvSpPr>
        <p:spPr>
          <a:xfrm>
            <a:off x="6797040" y="9763125"/>
            <a:ext cx="81915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5" name="object 35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BBZQ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SsAALA0AAAWLAAA8zQAABAgAAAmAAAACAAAAP//////////"/>
              </a:ext>
            </a:extLst>
          </p:cNvSpPr>
          <p:nvPr/>
        </p:nvSpPr>
        <p:spPr>
          <a:xfrm>
            <a:off x="7084695" y="8564880"/>
            <a:ext cx="81915" cy="42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6" name="object 36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Z8aO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kAAFM2AABRKgAAljYAABAgAAAmAAAACAAAAP//////////"/>
              </a:ext>
            </a:extLst>
          </p:cNvSpPr>
          <p:nvPr/>
        </p:nvSpPr>
        <p:spPr>
          <a:xfrm>
            <a:off x="6797040" y="8830945"/>
            <a:ext cx="81915" cy="42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7" name="object 37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+pKm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kAAD07AABRKgAAfzsAABAgAAAmAAAACAAAAP//////////"/>
              </a:ext>
            </a:extLst>
          </p:cNvSpPr>
          <p:nvPr/>
        </p:nvSpPr>
        <p:spPr>
          <a:xfrm>
            <a:off x="6797040" y="9629775"/>
            <a:ext cx="81915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8" name="object 38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MXOe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kAALI9AABRKgAA9D0AABAgAAAmAAAACAAAAP//////////"/>
              </a:ext>
            </a:extLst>
          </p:cNvSpPr>
          <p:nvPr/>
        </p:nvSpPr>
        <p:spPr>
          <a:xfrm>
            <a:off x="6797040" y="10029190"/>
            <a:ext cx="81915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9" name="object 39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60zq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6ikAAF48AAA6KgAADj0AABAgAAAmAAAACAAAAP//////////"/>
              </a:ext>
            </a:extLst>
          </p:cNvSpPr>
          <p:nvPr/>
        </p:nvSpPr>
        <p:spPr>
          <a:xfrm>
            <a:off x="6813550" y="9813290"/>
            <a:ext cx="50800" cy="111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0" name="object 40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2Qg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fBIAAPwGAAAkGAAArAcAABAgAAAmAAAACAAAAP//////////"/>
              </a:ext>
            </a:extLst>
          </p:cNvSpPr>
          <p:nvPr/>
        </p:nvSpPr>
        <p:spPr>
          <a:xfrm>
            <a:off x="3004820" y="1135380"/>
            <a:ext cx="919480" cy="111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Dimensiones</a:t>
            </a:r>
            <a:r>
              <a:rPr lang="es-es" sz="550" cap="none" spc="9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9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Dimensiones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1" name="object 41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x7/p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kAAII1AABRKgAAxDUAABAgAAAmAAAACAAAAP//////////"/>
              </a:ext>
            </a:extLst>
          </p:cNvSpPr>
          <p:nvPr/>
        </p:nvSpPr>
        <p:spPr>
          <a:xfrm>
            <a:off x="6797040" y="8698230"/>
            <a:ext cx="81915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2" name="object 42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XuNU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SsAAGs6AAAWLAAArToAABAgAAAmAAAACAAAAP//////////"/>
              </a:ext>
            </a:extLst>
          </p:cNvSpPr>
          <p:nvPr/>
        </p:nvSpPr>
        <p:spPr>
          <a:xfrm>
            <a:off x="7084695" y="9496425"/>
            <a:ext cx="81915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3" name="object 43"/>
          <p:cNvSpPr>
            <a:extLst>
              <a:ext uri="smNativeData">
                <pr:smNativeData xmlns:pr="smNativeData" xmlns="smNativeData" val="SMDATA_15_nm7waRMAAAAlAAAAZAAAAE0AAAAAAAAAAGE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FzI2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6ikAAP43AAA6KgAAmjoAABAgAAAmAAAACAAAAP//////////"/>
              </a:ext>
            </a:extLst>
          </p:cNvSpPr>
          <p:nvPr/>
        </p:nvSpPr>
        <p:spPr>
          <a:xfrm>
            <a:off x="6813550" y="9102090"/>
            <a:ext cx="50800" cy="4241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159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4" name="object 44"/>
          <p:cNvSpPr>
            <a:extLst>
              <a:ext uri="smNativeData">
                <pr:smNativeData xmlns:pr="smNativeData" xmlns="smNativeData" val="SMDATA_15_nm7waRMAAAAlAAAAZAAAAE0AAAAAAAAAAG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CsAAOQ8AAD/KwAAtT4AABAgAAAmAAAACAAAAP//////////"/>
              </a:ext>
            </a:extLst>
          </p:cNvSpPr>
          <p:nvPr/>
        </p:nvSpPr>
        <p:spPr>
          <a:xfrm>
            <a:off x="7101840" y="9898380"/>
            <a:ext cx="50165" cy="295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28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5" name="object 45"/>
          <p:cNvSpPr>
            <a:extLst>
              <a:ext uri="smNativeData">
                <pr:smNativeData xmlns:pr="smNativeData" xmlns="smNativeData" val="SMDATA_15_nm7waRMAAAAlAAAAZAAAAE0AAAAAAAAAAGE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FxC5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CsAALc0AAAALAAAJTgAABAgAAAmAAAACAAAAP//////////"/>
              </a:ext>
            </a:extLst>
          </p:cNvSpPr>
          <p:nvPr/>
        </p:nvSpPr>
        <p:spPr>
          <a:xfrm>
            <a:off x="7101840" y="8569325"/>
            <a:ext cx="50800" cy="5575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159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6" name="object 46"/>
          <p:cNvSpPr>
            <a:extLst>
              <a:ext uri="smNativeData">
                <pr:smNativeData xmlns:pr="smNativeData" xmlns="smNativeData" val="SMDATA_15_nm7waRMAAAAlAAAAZAAAAE0AAAAAAAAAAGE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42fo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wMAAA00AADHBgAA3D4AABAgAAAmAAAACAAAAP//////////"/>
              </a:ext>
            </a:extLst>
          </p:cNvSpPr>
          <p:nvPr/>
        </p:nvSpPr>
        <p:spPr>
          <a:xfrm>
            <a:off x="614045" y="8461375"/>
            <a:ext cx="487680" cy="1757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159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A-K24ESD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58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A-TL153HAP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A-TL154HAP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A-NT253HA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A-NT254HA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A-TL151AP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A-NT251A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58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A-WG141AP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A-WG143HAP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A-WG144HAP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A-KGT141A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ts val="106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A-KGT143HA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A-KGT144HA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7" name="object 47"/>
          <p:cNvSpPr>
            <a:extLst>
              <a:ext uri="smNativeData">
                <pr:smNativeData xmlns:pr="smNativeData" xmlns="smNativeData" val="SMDATA_15_nm7waRMAAAAlAAAAZAAAAE0AAAAAAAAAAF4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FkQQ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RAAABY0AAALEwAA7T4AABAgAAAmAAAACAAAAP//////////"/>
              </a:ext>
            </a:extLst>
          </p:cNvSpPr>
          <p:nvPr/>
        </p:nvSpPr>
        <p:spPr>
          <a:xfrm>
            <a:off x="2670175" y="8467090"/>
            <a:ext cx="425450" cy="176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969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65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(79-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85)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*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81610" algn="just">
              <a:lnSpc>
                <a:spcPts val="1045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81610" algn="just">
              <a:lnSpc>
                <a:spcPct val="100000"/>
              </a:lnSpc>
              <a:spcBef>
                <a:spcPts val="27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8" name="object 48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ox4x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SsAAOA8AAAWLAAAIj0AABAgAAAmAAAACAAAAP//////////"/>
              </a:ext>
            </a:extLst>
          </p:cNvSpPr>
          <p:nvPr/>
        </p:nvSpPr>
        <p:spPr>
          <a:xfrm>
            <a:off x="7084695" y="9895840"/>
            <a:ext cx="81915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9" name="object 49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W7r2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oAAAs0AAAdCwAA3D4AABAgAAAmAAAACAAAAP//////////"/>
              </a:ext>
            </a:extLst>
          </p:cNvSpPr>
          <p:nvPr/>
        </p:nvSpPr>
        <p:spPr>
          <a:xfrm>
            <a:off x="1675130" y="8460105"/>
            <a:ext cx="131445" cy="175831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4605" indent="-2540" algn="just" defTabSz="914400">
              <a:lnSpc>
                <a:spcPct val="159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M4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IC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IC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IC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IC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GS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0" name="object 50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aX0x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SsAAJo5AAAWLAAA3DkAABAgAAAmAAAACAAAAP//////////"/>
              </a:ext>
            </a:extLst>
          </p:cNvSpPr>
          <p:nvPr/>
        </p:nvSpPr>
        <p:spPr>
          <a:xfrm>
            <a:off x="7084695" y="9363710"/>
            <a:ext cx="81915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1" name="object 51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5eel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CMAAAkHAADFJQAAuQcAABAgAAAmAAAACAAAAP//////////"/>
              </a:ext>
            </a:extLst>
          </p:cNvSpPr>
          <p:nvPr/>
        </p:nvSpPr>
        <p:spPr>
          <a:xfrm>
            <a:off x="5689600" y="1143635"/>
            <a:ext cx="450215" cy="111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Guarniciones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2" name="object 52"/>
          <p:cNvSpPr>
            <a:extLst>
              <a:ext uri="smNativeData">
                <pr:smNativeData xmlns:pr="smNativeData" xmlns="smNativeData" val="SMDATA_15_nm7waRMAAAAlAAAAZAAAAE0AAAAAAAAAAGE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SWgE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/xgAAA00AAAjGgAA7T4AABAgAAAmAAAACAAAAP//////////"/>
              </a:ext>
            </a:extLst>
          </p:cNvSpPr>
          <p:nvPr/>
        </p:nvSpPr>
        <p:spPr>
          <a:xfrm>
            <a:off x="4063365" y="8461375"/>
            <a:ext cx="185420" cy="1767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1595" rIns="0" bIns="0" numCol="1" spcCol="215900" anchor="t"/>
          <a:lstStyle/>
          <a:p>
            <a:pPr marL="45085">
              <a:lnSpc>
                <a:spcPct val="100000"/>
              </a:lnSpc>
              <a:spcBef>
                <a:spcPts val="4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51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4318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4318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-635" defTabSz="914400">
              <a:lnSpc>
                <a:spcPct val="152000"/>
              </a:lnSpc>
              <a:spcBef>
                <a:spcPts val="12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N/A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43180" indent="-31115" defTabSz="914400">
              <a:lnSpc>
                <a:spcPct val="145000"/>
              </a:lnSpc>
              <a:spcBef>
                <a:spcPts val="17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N/A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43180" defTabSz="914400">
              <a:lnSpc>
                <a:spcPct val="100000"/>
              </a:lnSpc>
              <a:spcBef>
                <a:spcPts val="3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43180" defTabSz="914400">
              <a:lnSpc>
                <a:spcPct val="100000"/>
              </a:lnSpc>
              <a:spcBef>
                <a:spcPts val="38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algn="just" defTabSz="914400">
              <a:lnSpc>
                <a:spcPct val="159000"/>
              </a:lnSpc>
              <a:spcBef>
                <a:spcPts val="7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3" name="object 53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KGEn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6ykAAC80AAA6KgAA3zQAABAgAAAmAAAACAAAAP//////////"/>
              </a:ext>
            </a:extLst>
          </p:cNvSpPr>
          <p:nvPr/>
        </p:nvSpPr>
        <p:spPr>
          <a:xfrm>
            <a:off x="6814185" y="8482965"/>
            <a:ext cx="50165" cy="111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•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4" name="object 54"/>
          <p:cNvSpPr>
            <a:extLst>
              <a:ext uri="smNativeData">
                <pr:smNativeData xmlns:pr="smNativeData" xmlns="smNativeData" val="SMDATA_15_nm7waRMAAAAlAAAAZAAAAE0AAAAAAAAAAGE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vAoL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g0AAA00AADQDgAA3D4AABAgAAAmAAAACAAAAP//////////"/>
              </a:ext>
            </a:extLst>
          </p:cNvSpPr>
          <p:nvPr/>
        </p:nvSpPr>
        <p:spPr>
          <a:xfrm>
            <a:off x="2178050" y="8461375"/>
            <a:ext cx="229870" cy="1757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159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4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44÷57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50÷70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24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60÷85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52÷72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875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62÷87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42÷55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44÷56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41÷54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49÷69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59÷84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42÷55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50÷70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240">
              <a:lnSpc>
                <a:spcPct val="100000"/>
              </a:lnSpc>
              <a:spcBef>
                <a:spcPts val="4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60÷85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5" name="object 55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/1ll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kAAPY3AABRKgAAOTgAABAgAAAmAAAACAAAAP//////////"/>
              </a:ext>
            </a:extLst>
          </p:cNvSpPr>
          <p:nvPr/>
        </p:nvSpPr>
        <p:spPr>
          <a:xfrm>
            <a:off x="6797040" y="9097010"/>
            <a:ext cx="81915" cy="425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incógnita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6" name="object 56"/>
          <p:cNvSpPr>
            <a:extLst>
              <a:ext uri="smNativeData">
                <pr:smNativeData xmlns:pr="smNativeData" xmlns="smNativeData" val="SMDATA_15_nm7waRMAAAAlAAAAZAAAAE0AAAAAAAAAAG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62V8c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hwAAAs0AADnHQAA7T4AABAgAAAmAAAACAAAAP//////////"/>
              </a:ext>
            </a:extLst>
          </p:cNvSpPr>
          <p:nvPr/>
        </p:nvSpPr>
        <p:spPr>
          <a:xfrm>
            <a:off x="4674870" y="8460105"/>
            <a:ext cx="186055" cy="1769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2230" rIns="0" bIns="0" numCol="1" spcCol="215900" anchor="t"/>
          <a:lstStyle/>
          <a:p>
            <a:pPr marL="41275">
              <a:lnSpc>
                <a:spcPct val="100000"/>
              </a:lnSpc>
              <a:spcBef>
                <a:spcPts val="4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42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43815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23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4445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23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-635" defTabSz="914400">
              <a:lnSpc>
                <a:spcPct val="152000"/>
              </a:lnSpc>
              <a:spcBef>
                <a:spcPts val="13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N/A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23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algn="just" defTabSz="914400">
              <a:lnSpc>
                <a:spcPct val="159000"/>
              </a:lnSpc>
              <a:spcBef>
                <a:spcPts val="7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/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7" name="object 57"/>
          <p:cNvSpPr>
            <a:extLst>
              <a:ext uri="smNativeData">
                <pr:smNativeData xmlns:pr="smNativeData" xmlns="smNativeData" val="SMDATA_15_nm7waRMAAAAlAAAAZAAAAE0AAAAAAAAAAGE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hVTs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iAAAA00AACMIgAA3D4AABAgAAAmAAAACAAAAP//////////"/>
              </a:ext>
            </a:extLst>
          </p:cNvSpPr>
          <p:nvPr/>
        </p:nvSpPr>
        <p:spPr>
          <a:xfrm>
            <a:off x="5360670" y="8461375"/>
            <a:ext cx="255270" cy="1757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1595" rIns="0" bIns="0" numCol="1" spcCol="215900" anchor="t"/>
          <a:lstStyle/>
          <a:p>
            <a:pPr marL="13970">
              <a:lnSpc>
                <a:spcPct val="100000"/>
              </a:lnSpc>
              <a:spcBef>
                <a:spcPts val="4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700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528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8" name="object 58"/>
          <p:cNvSpPr>
            <a:extLst>
              <a:ext uri="smNativeData">
                <pr:smNativeData xmlns:pr="smNativeData" xmlns="smNativeData" val="SMDATA_15_nm7waRMAAAAlAAAAZAAAAE0AAAAAAAAAAGE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tvFt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RUAAA00AAAWFgAA3D4AABAgAAAmAAAACAAAAP//////////"/>
              </a:ext>
            </a:extLst>
          </p:cNvSpPr>
          <p:nvPr/>
        </p:nvSpPr>
        <p:spPr>
          <a:xfrm>
            <a:off x="3480435" y="8461375"/>
            <a:ext cx="109855" cy="1757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1595" rIns="0" bIns="0" numCol="1" spcCol="215900" anchor="t"/>
          <a:lstStyle/>
          <a:p>
            <a:pPr marL="16510">
              <a:lnSpc>
                <a:spcPct val="100000"/>
              </a:lnSpc>
              <a:spcBef>
                <a:spcPts val="4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54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34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24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34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34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0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0000"/>
              </a:lnSpc>
              <a:spcBef>
                <a:spcPts val="4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39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graphicFrame>
        <p:nvGraphicFramePr>
          <p:cNvPr id="59" name="Tabla1"/>
          <p:cNvGraphicFramePr>
            <a:graphicFrameLocks noGrp="1"/>
          </p:cNvGraphicFramePr>
          <p:nvPr/>
        </p:nvGraphicFramePr>
        <p:xfrm>
          <a:off x="608965" y="2229485"/>
          <a:ext cx="6543675" cy="88792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84860"/>
                <a:gridCol w="607695"/>
                <a:gridCol w="601345"/>
                <a:gridCol w="645795"/>
                <a:gridCol w="589915"/>
                <a:gridCol w="575945"/>
                <a:gridCol w="685800"/>
                <a:gridCol w="1110615"/>
                <a:gridCol w="942975"/>
              </a:tblGrid>
              <a:tr h="137160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A-VL1011AS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50"/>
                        </a:spcBef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s-es" sz="1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ordenador</a:t>
                      </a:r>
                      <a:r>
                        <a:rPr lang="es-es" sz="100" cap="none" spc="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personal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42÷55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9845" marR="0" indent="0" algn="ctr">
                        <a:lnSpc>
                          <a:spcPct val="100000"/>
                        </a:lnSpc>
                        <a:spcBef>
                          <a:spcPts val="28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8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240" marR="0" indent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0870" marR="0" indent="0" algn="l">
                        <a:lnSpc>
                          <a:spcPts val="645"/>
                        </a:lnSpc>
                        <a:spcBef>
                          <a:spcPts val="95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7160"/>
                  </a:ext>
                </a:extLst>
              </a:tr>
              <a:tr h="133350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A-VL1013AS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7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44÷57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240" marR="0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087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3350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A-VL1461HAS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s-es" sz="1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ordenador</a:t>
                      </a:r>
                      <a:r>
                        <a:rPr lang="es-es" sz="100" cap="none" spc="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personal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50÷70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A-VL1463HAS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52÷72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A-VL1471HAS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s-es" sz="1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ordenador</a:t>
                      </a:r>
                      <a:r>
                        <a:rPr lang="es-es" sz="100" cap="none" spc="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personal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60÷85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11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A-VL1111AS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s-es" sz="1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ordenador</a:t>
                      </a:r>
                      <a:r>
                        <a:rPr lang="es-es" sz="100" cap="none" spc="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personal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42÷55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11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1505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A-VL1113AS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44÷57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11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1505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A-VL1115AS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SS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44÷57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75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1505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A-VL1117AS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TS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44÷57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75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1505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A-VL1661HAS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s-es" sz="1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ordenador</a:t>
                      </a:r>
                      <a:r>
                        <a:rPr lang="es-es" sz="100" cap="none" spc="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personal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50÷70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75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36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841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A-VL1663HAS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52÷72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75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36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841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A-VL1671HAS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s-es" sz="1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ordenador</a:t>
                      </a:r>
                      <a:r>
                        <a:rPr lang="es-es" sz="100" cap="none" spc="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personal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60÷85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238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99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A-NT2112AS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44÷56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984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24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087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A-NT2113AS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44÷56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24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087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A-NT2462HAS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52÷72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A-NT2463HAS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52÷72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A-NT2472HAS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62÷87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11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A-NT2473HAS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62÷87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11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36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A-EX1111AS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PCX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42÷55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11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1505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A-EX1113AS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ASX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42÷55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75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1505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A-EX1661HAS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PCX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50÷70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75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36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A-EX1663HAS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ASX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50÷70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75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36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841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A-EX1671HAS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PCX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60÷85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175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36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841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A-EX1673HAS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ASX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60÷85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53-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238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99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841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A-LE1112AS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42÷55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238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214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841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A-LE1115AS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SS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44÷57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238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214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841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A-LE1117AS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TS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44÷57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302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1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214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841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A-LE1662HAS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50÷70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302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1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99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905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A-LE1665HAS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SS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52÷72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302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1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99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905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A-LE1667HAS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TS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52÷72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365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1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99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905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A-LE1672HAS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60÷85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365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1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563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905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A-LE1675HAS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SS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62÷87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3655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1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563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A-TL1811AP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s-es" sz="1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ordenador</a:t>
                      </a:r>
                      <a:r>
                        <a:rPr lang="es-es" sz="100" cap="none" spc="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personal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41÷54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9845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24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087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A-TL1813AP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43÷56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35-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9845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24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087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A-TL1861HAP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s-es" sz="1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ordenador</a:t>
                      </a:r>
                      <a:r>
                        <a:rPr lang="es-es" sz="100" cap="none" spc="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personal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49÷69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9845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24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A-TL1863HAP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51÷71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35-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24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A-TL1871HAP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25"/>
                        </a:spcBef>
                        <a:buNone/>
                      </a:pP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s-es" sz="1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ordenador</a:t>
                      </a:r>
                      <a:r>
                        <a:rPr lang="es-es" sz="100" cap="none" spc="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personal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59÷84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A-WG1813AP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42÷55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14-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556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087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A-WG1863HAP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50÷70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14-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556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A-WG1873HAP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60÷85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14-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6195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36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A-WG1812AP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42÷55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26-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6195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1505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A-WG1862HAP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50÷70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26-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6195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36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A-WG1872HAP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60÷85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26-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683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39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7051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4360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A-TL1812AP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43÷56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35-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9845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24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087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A-TL1862HAP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51÷71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35-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24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2715">
                <a:tc>
                  <a:txBody>
                    <a:bodyPr wrap="square" numCol="1"/>
                    <a:lstStyle/>
                    <a:p>
                      <a:pPr marL="1714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A-TL1872HAP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61÷86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35-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0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43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38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593725" marR="0" indent="0" algn="l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2715"/>
                  </a:ext>
                </a:extLst>
              </a:tr>
              <a:tr h="137160">
                <a:tc>
                  <a:txBody>
                    <a:bodyPr wrap="square" numCol="1"/>
                    <a:lstStyle/>
                    <a:p>
                      <a:pPr marL="17780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A-LX1117AS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TS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44÷57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15"/>
                        </a:spcBef>
                        <a:buNone/>
                      </a:pPr>
                      <a:r>
                        <a:rPr lang="es-es" sz="600" cap="none" spc="-3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64-</a:t>
                      </a:r>
                      <a:r>
                        <a:rPr lang="es-es" sz="6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</a:t>
                      </a:r>
                      <a:endParaRPr lang="es-es" sz="6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048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48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45-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51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269875" marR="0" indent="0" algn="l">
                        <a:lnSpc>
                          <a:spcPct val="100000"/>
                        </a:lnSpc>
                        <a:spcBef>
                          <a:spcPts val="265"/>
                        </a:spcBef>
                        <a:buNone/>
                      </a:pPr>
                      <a:r>
                        <a:rPr lang="es-es" sz="55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700</a:t>
                      </a:r>
                      <a:r>
                        <a:rPr lang="es-es" sz="550" cap="none" spc="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55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AL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610870" marR="0" indent="0" algn="l">
                        <a:lnSpc>
                          <a:spcPts val="645"/>
                        </a:lnSpc>
                        <a:spcBef>
                          <a:spcPts val="70"/>
                        </a:spcBef>
                        <a:buNone/>
                      </a:pPr>
                      <a:r>
                        <a:rPr lang="es-es" sz="550" cap="none" spc="-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•</a:t>
                      </a:r>
                      <a:endParaRPr lang="es-es" sz="55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  <a:p>
                      <a:pPr marL="0" marR="0" indent="0" algn="r">
                        <a:lnSpc>
                          <a:spcPts val="110"/>
                        </a:lnSpc>
                        <a:buNone/>
                      </a:pPr>
                      <a:r>
                        <a:rPr lang="es-es" sz="1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incógnita</a:t>
                      </a:r>
                      <a:endParaRPr lang="es-es" sz="1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37160"/>
                  </a:ext>
                </a:extLst>
              </a:tr>
            </a:tbl>
          </a:graphicData>
        </a:graphic>
      </p:graphicFrame>
      <p:sp>
        <p:nvSpPr>
          <p:cNvPr id="60" name="object 60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1" name="object 61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PJgh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AAAAAHUAAACvEQAA3QEAABAAAAAmAAAACAAAAP//////////"/>
              </a:ext>
            </a:extLst>
          </p:cNvSpPr>
          <p:nvPr/>
        </p:nvSpPr>
        <p:spPr>
          <a:xfrm>
            <a:off x="0" y="74295"/>
            <a:ext cx="2874645" cy="228600"/>
          </a:xfrm>
          <a:custGeom>
            <a:avLst/>
            <a:gdLst/>
            <a:ahLst/>
            <a:cxnLst/>
            <a:rect l="0" t="0" r="2874645" b="228600"/>
            <a:pathLst>
              <a:path w="2874645" h="228600">
                <a:moveTo>
                  <a:pt x="2874268" y="228600"/>
                </a:moveTo>
                <a:lnTo>
                  <a:pt x="0" y="228600"/>
                </a:lnTo>
                <a:lnTo>
                  <a:pt x="0" y="0"/>
                </a:lnTo>
                <a:lnTo>
                  <a:pt x="2874268" y="0"/>
                </a:lnTo>
                <a:lnTo>
                  <a:pt x="2874268" y="228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2" name="object 62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AAAg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pBsAAJsAAABgLQAASwUAABAAAAAmAAAACAAAAP//////////"/>
              </a:ext>
            </a:extLst>
          </p:cNvSpPr>
          <p:nvPr/>
        </p:nvSpPr>
        <p:spPr>
          <a:xfrm>
            <a:off x="4493260" y="98425"/>
            <a:ext cx="2882900" cy="762000"/>
          </a:xfrm>
          <a:custGeom>
            <a:avLst/>
            <a:gdLst/>
            <a:ahLst/>
            <a:cxnLst/>
            <a:rect l="0" t="0" r="2882900" b="762000"/>
            <a:pathLst>
              <a:path w="2882900" h="762000">
                <a:moveTo>
                  <a:pt x="2882900" y="762000"/>
                </a:moveTo>
                <a:lnTo>
                  <a:pt x="0" y="762000"/>
                </a:lnTo>
                <a:lnTo>
                  <a:pt x="0" y="0"/>
                </a:lnTo>
                <a:lnTo>
                  <a:pt x="2882900" y="0"/>
                </a:lnTo>
                <a:lnTo>
                  <a:pt x="2882900" y="762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63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lAQ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UeAACI/v//Oy8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4BAAAAAAAAey4AALR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0"/>
            <a:ext cx="7272655" cy="1068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SsAANs/AAAiLAAA3EAAABAgAAAmAAAACAAAAP//////////"/>
              </a:ext>
            </a:extLst>
          </p:cNvSpPr>
          <p:nvPr/>
        </p:nvSpPr>
        <p:spPr>
          <a:xfrm>
            <a:off x="7021195" y="10380345"/>
            <a:ext cx="153035" cy="1631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21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AcAACM9AAAdCAAA1T0AABAgAAAmAAAACAAAAP//////////"/>
              </a:ext>
            </a:extLst>
          </p:cNvSpPr>
          <p:nvPr/>
        </p:nvSpPr>
        <p:spPr>
          <a:xfrm>
            <a:off x="1155700" y="9938385"/>
            <a:ext cx="163195" cy="113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BLK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gEAAK0xAACGBgAAXjIAABAgAAAmAAAACAAAAP//////////"/>
              </a:ext>
            </a:extLst>
          </p:cNvSpPr>
          <p:nvPr/>
        </p:nvSpPr>
        <p:spPr>
          <a:xfrm>
            <a:off x="283210" y="8075295"/>
            <a:ext cx="777240" cy="1123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BLK-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gEAACU9AAB+BAAA1j0AABAgAAAmAAAACAAAAP//////////"/>
              </a:ext>
            </a:extLst>
          </p:cNvSpPr>
          <p:nvPr/>
        </p:nvSpPr>
        <p:spPr>
          <a:xfrm>
            <a:off x="283210" y="9939655"/>
            <a:ext cx="447040" cy="1123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hAAAPgWAAA3HAAAhxgAABAgAAAmAAAACAAAAP//////////"/>
              </a:ext>
            </a:extLst>
          </p:cNvSpPr>
          <p:nvPr/>
        </p:nvSpPr>
        <p:spPr>
          <a:xfrm>
            <a:off x="2653030" y="3733800"/>
            <a:ext cx="1933575" cy="2533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3335" indent="-1270" defTabSz="914400">
              <a:lnSpc>
                <a:spcPct val="136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Composición: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65%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Cradura,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14%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lana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virgen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certificada,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10%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Lenzing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FR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rediseñado,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8%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PES,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3%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fibras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metálicas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gEAAD4gAADRAwAA8CAAABAgAAAmAAAACAAAAP//////////"/>
              </a:ext>
            </a:extLst>
          </p:cNvSpPr>
          <p:nvPr/>
        </p:nvSpPr>
        <p:spPr>
          <a:xfrm>
            <a:off x="283210" y="5241290"/>
            <a:ext cx="337185" cy="113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Blu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Azul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C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BAAADk2AAAhHAAAgDoAABAgAAAmAAAACAAAAP//////////"/>
              </a:ext>
            </a:extLst>
          </p:cNvSpPr>
          <p:nvPr/>
        </p:nvSpPr>
        <p:spPr>
          <a:xfrm>
            <a:off x="2654300" y="8814435"/>
            <a:ext cx="1918335" cy="695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3495" rIns="0" bIns="0" numCol="1" spcCol="215900" anchor="t"/>
          <a:lstStyle/>
          <a:p>
            <a:pPr marL="14605">
              <a:lnSpc>
                <a:spcPct val="100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Poliuretano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integral/Carbono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Potencial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agotamiento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ozono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(PAO)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=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23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Producido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CFC/HCFC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1905" defTabSz="914400">
              <a:lnSpc>
                <a:spcPct val="136000"/>
              </a:lnSpc>
              <a:spcBef>
                <a:spcPts val="1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Mantenimiento: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Limpiar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lavar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esponja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húmeda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detergentes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neutros de uso diario. También es posible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desinfección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productos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clínicos/hospitalarios.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g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2gYAAD8gAACzCgAA8SAAABAgAAAmAAAACAAAAP//////////"/>
              </a:ext>
            </a:extLst>
          </p:cNvSpPr>
          <p:nvPr/>
        </p:nvSpPr>
        <p:spPr>
          <a:xfrm>
            <a:off x="1113790" y="5241925"/>
            <a:ext cx="625475" cy="113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2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1506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Rosso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Rojo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B4AAEU2AAAJKwAAgToAABAgAAAmAAAACAAAAP//////////"/>
              </a:ext>
            </a:extLst>
          </p:cNvSpPr>
          <p:nvPr/>
        </p:nvSpPr>
        <p:spPr>
          <a:xfrm>
            <a:off x="5029200" y="8822055"/>
            <a:ext cx="1966595" cy="688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4605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Poliuretano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integral/Carbono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Agotamiento de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 capa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ozono Postularidad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ODP=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Producido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CFC/HCFC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0000"/>
              </a:lnSpc>
              <a:spcBef>
                <a:spcPts val="2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Mantenimiento: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Limpiar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lavar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toalla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húmeda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1270" defTabSz="914400">
              <a:lnSpc>
                <a:spcPct val="141000"/>
              </a:lnSpc>
              <a:spcBef>
                <a:spcPts val="12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detergentes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neutros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uso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diario.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puede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desinfectar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productos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limpieza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hospitalarios/clínicos.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B4AAMwqAAAJKwAACC8AABAgAAAmAAAACAAAAP//////////"/>
              </a:ext>
            </a:extLst>
          </p:cNvSpPr>
          <p:nvPr/>
        </p:nvSpPr>
        <p:spPr>
          <a:xfrm>
            <a:off x="5029200" y="6957060"/>
            <a:ext cx="1966595" cy="688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4605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Poliuretano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integral/Carbono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Agotamiento de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 capa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ozono Postularidad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ODP=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Producido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CFC/HCFC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0000"/>
              </a:lnSpc>
              <a:spcBef>
                <a:spcPts val="2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Mantenimiento: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Limpiar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lavar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toalla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húmeda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1270" defTabSz="914400">
              <a:lnSpc>
                <a:spcPct val="141000"/>
              </a:lnSpc>
              <a:spcBef>
                <a:spcPts val="12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detergentes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neutros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uso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diario.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puede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desinfectar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productos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limpieza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hospitalarios/clínicos.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A4AAFESAABPDwAAAhMAABAgAAAmAAAACAAAAP//////////"/>
              </a:ext>
            </a:extLst>
          </p:cNvSpPr>
          <p:nvPr/>
        </p:nvSpPr>
        <p:spPr>
          <a:xfrm>
            <a:off x="2301240" y="2977515"/>
            <a:ext cx="187325" cy="1123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1654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A8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RAAADoJAAAjHgAAyxAAABAgAAAmAAAACAAAAP//////////"/>
              </a:ext>
            </a:extLst>
          </p:cNvSpPr>
          <p:nvPr/>
        </p:nvSpPr>
        <p:spPr>
          <a:xfrm>
            <a:off x="2649855" y="1499870"/>
            <a:ext cx="2249170" cy="12299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9525" rIns="0" bIns="0" numCol="1" spcCol="215900" anchor="t"/>
          <a:lstStyle/>
          <a:p>
            <a:pPr marL="19050" indent="-3810" defTabSz="914400">
              <a:lnSpc>
                <a:spcPct val="107000"/>
              </a:lnSpc>
              <a:spcBef>
                <a:spcPts val="7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Composición:</a:t>
            </a:r>
            <a:r>
              <a:rPr lang="es-es" sz="55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99%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polipropileno,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1%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carbono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Peso: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Gr.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320/mtl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0955" indent="-8890" defTabSz="914400">
              <a:lnSpc>
                <a:spcPct val="135000"/>
              </a:lnSpc>
              <a:spcBef>
                <a:spcPts val="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Abrasión: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ISO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12947:2000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más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30.000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ciclos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Martindale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 defTabSz="914400">
              <a:lnSpc>
                <a:spcPct val="100000"/>
              </a:lnSpc>
              <a:spcBef>
                <a:spcPts val="26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Resistencia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luz/color: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ISO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105-B02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Xenotest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–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Nivel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8415" defTabSz="914400">
              <a:lnSpc>
                <a:spcPct val="100000"/>
              </a:lnSpc>
              <a:spcBef>
                <a:spcPts val="42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Resistencia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r>
              <a:rPr lang="es-es" sz="5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fuego: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</a:t>
            </a:r>
            <a:r>
              <a:rPr lang="es-es" sz="5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–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Clase</a:t>
            </a:r>
            <a:r>
              <a:rPr lang="es-es" sz="5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1,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1021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Partes</a:t>
            </a:r>
            <a:r>
              <a:rPr lang="es-es" sz="5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2,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Reino</a:t>
            </a:r>
            <a:r>
              <a:rPr lang="es-es" sz="5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Unido</a:t>
            </a:r>
            <a:r>
              <a:rPr lang="es-es" sz="5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–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BS</a:t>
            </a:r>
            <a:r>
              <a:rPr lang="es-es" sz="5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5852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875" indent="4445" defTabSz="914400">
              <a:lnSpc>
                <a:spcPct val="131000"/>
              </a:lnSpc>
              <a:spcBef>
                <a:spcPts val="7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propiedades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ignífugas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son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intrínsecas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fibra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no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deben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tratamientos</a:t>
            </a:r>
            <a:r>
              <a:rPr lang="es-es" sz="55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adicionales.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050" defTabSz="914400">
              <a:lnSpc>
                <a:spcPct val="100000"/>
              </a:lnSpc>
              <a:spcBef>
                <a:spcPts val="27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Mantenimiento: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Aspirar.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Lavar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esponja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húmeda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240" indent="1270" defTabSz="914400">
              <a:lnSpc>
                <a:spcPct val="107000"/>
              </a:lnSpc>
              <a:spcBef>
                <a:spcPts val="1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jabón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neutro.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manchas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pueden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eliminar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quitamanchas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limpieza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seco.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gEAAFESAACjCQAAAhMAABAgAAAmAAAACAAAAP//////////"/>
              </a:ext>
            </a:extLst>
          </p:cNvSpPr>
          <p:nvPr/>
        </p:nvSpPr>
        <p:spPr>
          <a:xfrm>
            <a:off x="275590" y="2977515"/>
            <a:ext cx="1290955" cy="1123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1601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6R4AAPgWAADdKwAAJx4AABAgAAAmAAAACAAAAP//////////"/>
              </a:ext>
            </a:extLst>
          </p:cNvSpPr>
          <p:nvPr/>
        </p:nvSpPr>
        <p:spPr>
          <a:xfrm>
            <a:off x="5024755" y="3733800"/>
            <a:ext cx="2105660" cy="11677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21590" indent="-6350" defTabSz="914400">
              <a:lnSpc>
                <a:spcPct val="136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Composición: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65%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Cradura,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14%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lana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virgen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certificada,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10%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Lenzing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FR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rediseñado,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8%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PES,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3%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fibras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metálicas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defTabSz="914400">
              <a:lnSpc>
                <a:spcPct val="100000"/>
              </a:lnSpc>
              <a:spcBef>
                <a:spcPts val="24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Peso: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450/lmt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defTabSz="914400">
              <a:lnSpc>
                <a:spcPct val="100000"/>
              </a:lnSpc>
              <a:spcBef>
                <a:spcPts val="7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Abrasión: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ISO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12947-2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más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500.000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ciclos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0955" defTabSz="914400">
              <a:lnSpc>
                <a:spcPct val="100000"/>
              </a:lnSpc>
              <a:spcBef>
                <a:spcPts val="3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Martindale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240" defTabSz="914400">
              <a:lnSpc>
                <a:spcPct val="100000"/>
              </a:lnSpc>
              <a:spcBef>
                <a:spcPts val="24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Color/Solidez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luz: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ISO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105/B02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–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Nivel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6/7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050" defTabSz="914400">
              <a:lnSpc>
                <a:spcPct val="112000"/>
              </a:lnSpc>
              <a:spcBef>
                <a:spcPts val="15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Inflamabilidad: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1021-1-2,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BS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5852-0-1,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9175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Clase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IM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Mantenimiento: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Limpiar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aspiradora.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Lavar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toalla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050" indent="-5715" defTabSz="914400">
              <a:lnSpc>
                <a:spcPct val="131000"/>
              </a:lnSpc>
              <a:spcBef>
                <a:spcPts val="22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esponja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húmeda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solución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jabón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suave.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manchas,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usar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quitamanchas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seco.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A4AAD4gAABPDwAA8CAAABAgAAAmAAAACAAAAP//////////"/>
              </a:ext>
            </a:extLst>
          </p:cNvSpPr>
          <p:nvPr/>
        </p:nvSpPr>
        <p:spPr>
          <a:xfrm>
            <a:off x="2301240" y="5241290"/>
            <a:ext cx="187325" cy="113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1501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C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BAAAMAqAAAhHAAABy8AABAgAAAmAAAACAAAAP//////////"/>
              </a:ext>
            </a:extLst>
          </p:cNvSpPr>
          <p:nvPr/>
        </p:nvSpPr>
        <p:spPr>
          <a:xfrm>
            <a:off x="2654300" y="6949440"/>
            <a:ext cx="1918335" cy="695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23495" rIns="0" bIns="0" numCol="1" spcCol="215900" anchor="t"/>
          <a:lstStyle/>
          <a:p>
            <a:pPr marL="14605">
              <a:lnSpc>
                <a:spcPct val="100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Poliuretano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integral/Carbono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Potencial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agotamiento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ozono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(PAO)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=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>
              <a:lnSpc>
                <a:spcPct val="100000"/>
              </a:lnSpc>
              <a:spcBef>
                <a:spcPts val="23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Producido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CFC/HCFC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1905" defTabSz="914400">
              <a:lnSpc>
                <a:spcPct val="136000"/>
              </a:lnSpc>
              <a:spcBef>
                <a:spcPts val="1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Mantenimiento: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Limpiar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lavar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esponja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húmeda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detergentes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neutros de uso diario. También es posible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desinfección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productos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clínicos/hospitalarios.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Dw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RAAAAQZAAAFHgAAKx4AABAgAAAmAAAACAAAAP//////////"/>
              </a:ext>
            </a:extLst>
          </p:cNvSpPr>
          <p:nvPr/>
        </p:nvSpPr>
        <p:spPr>
          <a:xfrm>
            <a:off x="2649855" y="4066540"/>
            <a:ext cx="2230120" cy="8375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8100" rIns="0" bIns="0" numCol="1" spcCol="215900" anchor="t"/>
          <a:lstStyle/>
          <a:p>
            <a:pPr marL="19050" algn="just">
              <a:lnSpc>
                <a:spcPct val="100000"/>
              </a:lnSpc>
              <a:spcBef>
                <a:spcPts val="30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Peso: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450/tonelada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0955" indent="-8890" algn="just" defTabSz="914400">
              <a:lnSpc>
                <a:spcPct val="135000"/>
              </a:lnSpc>
              <a:spcBef>
                <a:spcPts val="1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Abrasión: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ISO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12947-2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más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500.000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ciclos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Martindale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 algn="just" defTabSz="914400">
              <a:lnSpc>
                <a:spcPct val="100000"/>
              </a:lnSpc>
              <a:spcBef>
                <a:spcPts val="26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Solidez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luz/color: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ISO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105/B02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–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Nivel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6/7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240" indent="3175" algn="just" defTabSz="914400">
              <a:lnSpc>
                <a:spcPct val="138000"/>
              </a:lnSpc>
              <a:spcBef>
                <a:spcPts val="11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Resistencia al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fuego: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1021-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1-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2,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BS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5852-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0-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1, UNI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9175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Clase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IM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Mantenimiento: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Aspirar.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Lavar con</a:t>
            </a:r>
            <a:r>
              <a:rPr lang="es-es" sz="5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 esponja</a:t>
            </a:r>
            <a:r>
              <a:rPr lang="es-es" sz="5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húmeda.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manchas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 pueden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eliminar con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 quitamanchas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limpieza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seco.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Dw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6R4AABcJAADQLAAA7BAAABAgAAAmAAAACAAAAP//////////"/>
              </a:ext>
            </a:extLst>
          </p:cNvSpPr>
          <p:nvPr/>
        </p:nvSpPr>
        <p:spPr>
          <a:xfrm>
            <a:off x="5024755" y="1477645"/>
            <a:ext cx="2259965" cy="1273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38100" rIns="0" bIns="0" numCol="1" spcCol="215900" anchor="t"/>
          <a:lstStyle/>
          <a:p>
            <a:pPr marL="15240">
              <a:lnSpc>
                <a:spcPct val="100000"/>
              </a:lnSpc>
              <a:spcBef>
                <a:spcPts val="30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Composición:</a:t>
            </a:r>
            <a:r>
              <a:rPr lang="es-es" sz="55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99%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polipropileno,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1%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carbono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Peso: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320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g/lm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Abrasion: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ISO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12947:2000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more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than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30.000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0955">
              <a:lnSpc>
                <a:spcPct val="100000"/>
              </a:lnSpc>
              <a:spcBef>
                <a:spcPts val="3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Bicicletas</a:t>
            </a:r>
            <a:r>
              <a:rPr lang="es-es" sz="550" cap="none" spc="2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Martindale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240">
              <a:lnSpc>
                <a:spcPct val="100000"/>
              </a:lnSpc>
              <a:spcBef>
                <a:spcPts val="2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Solidez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color/luz: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ISO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105-B02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Xenotest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–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Nivel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 indent="-1270" defTabSz="914400">
              <a:lnSpc>
                <a:spcPct val="142000"/>
              </a:lnSpc>
              <a:spcBef>
                <a:spcPts val="2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Homologaciones: I – Clase 1,</a:t>
            </a:r>
            <a:r>
              <a:rPr lang="es-es" sz="5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 1021 Parte 1</a:t>
            </a:r>
            <a:r>
              <a:rPr lang="es-es" sz="5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 2, Reino Unido</a:t>
            </a:r>
            <a:r>
              <a:rPr lang="es-es" sz="5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– BS </a:t>
            </a: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5852</a:t>
            </a:r>
            <a:r>
              <a:rPr lang="es-es" sz="500" cap="none" spc="8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propiedades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ignífugas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son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inherentes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fibra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no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obtienen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mediante</a:t>
            </a:r>
            <a:r>
              <a:rPr lang="es-es" sz="550" cap="none" spc="2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tratamientos</a:t>
            </a:r>
            <a:r>
              <a:rPr lang="es-es" sz="550" cap="none" spc="1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adicionales.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050" defTabSz="914400">
              <a:lnSpc>
                <a:spcPct val="100000"/>
              </a:lnSpc>
              <a:spcBef>
                <a:spcPts val="5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Mantenimiento: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Limpiar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aspiradora.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Lavar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toalla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050" indent="-5715" defTabSz="914400">
              <a:lnSpc>
                <a:spcPct val="131000"/>
              </a:lnSpc>
              <a:spcBef>
                <a:spcPts val="22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esponja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húmeda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solución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jabón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suave.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manchas,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usar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quitamanchas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seco.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PlaceHolder 1"/>
          <p:cNvSpPr>
            <a:spLocks noGrp="1" noChangeArrowheads="1"/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gEAAD8BAAABDgAACAsAABAgAAAmAAAACAAAAD0gAAD/HwAA"/>
              </a:ext>
            </a:extLst>
          </p:cNvSpPr>
          <p:nvPr>
            <p:ph type="title"/>
          </p:nvPr>
        </p:nvSpPr>
        <p:spPr>
          <a:xfrm>
            <a:off x="313690" y="202565"/>
            <a:ext cx="1962785" cy="1590675"/>
          </a:xfrm>
          <a:noFill/>
          <a:ln>
            <a:noFill/>
          </a:ln>
        </p:spPr>
        <p:txBody>
          <a:bodyPr vert="horz" wrap="square" lIns="0" tIns="13970" rIns="0" bIns="0" numCol="1" spcCol="215900" anchor="t">
            <a:prstTxWarp prst="textNoShape">
              <a:avLst/>
            </a:prstTxWarp>
          </a:bodyPr>
          <a:lstStyle/>
          <a:p>
            <a:pPr marL="12700" indent="0">
              <a:lnSpc>
                <a:spcPct val="100000"/>
              </a:lnSpc>
              <a:spcBef>
                <a:spcPts val="110"/>
              </a:spcBef>
              <a:buNone/>
            </a:pPr>
            <a:r>
              <a:rPr lang="es-es" sz="3650" cap="none" spc="-3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Tapicería</a:t>
            </a:r>
            <a:endParaRPr lang="es-es" sz="3650" cap="none">
              <a:solidFill>
                <a:srgbClr val="000000"/>
              </a:solidFill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s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IEUAADlBAAAARYAABAgAAAmAAAACAAAAP//////////"/>
              </a:ext>
            </a:extLst>
          </p:cNvSpPr>
          <p:nvPr/>
        </p:nvSpPr>
        <p:spPr>
          <a:xfrm>
            <a:off x="294640" y="3333115"/>
            <a:ext cx="501015" cy="243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14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4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ESD5</a:t>
            </a:r>
            <a:endParaRPr lang="es-es" sz="14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s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JMGAADlBAAAEwgAABAgAAAmAAAACAAAAP//////////"/>
              </a:ext>
            </a:extLst>
          </p:cNvSpPr>
          <p:nvPr/>
        </p:nvSpPr>
        <p:spPr>
          <a:xfrm>
            <a:off x="294640" y="1068705"/>
            <a:ext cx="501015" cy="243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14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4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ESD2</a:t>
            </a:r>
            <a:endParaRPr lang="es-es" sz="14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EciAABBDAAArCkAABAgAAAmAAAACAAAAP//////////"/>
              </a:ext>
            </a:extLst>
          </p:cNvSpPr>
          <p:nvPr/>
        </p:nvSpPr>
        <p:spPr>
          <a:xfrm>
            <a:off x="294640" y="5572125"/>
            <a:ext cx="1697355" cy="12020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3175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650" cap="none" spc="-3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</a:t>
            </a:r>
            <a:endParaRPr lang="es-es" sz="3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1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4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</a:t>
            </a:r>
            <a:r>
              <a:rPr lang="es-es" sz="14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</a:t>
            </a:r>
            <a:r>
              <a:rPr lang="es-es" sz="140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4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14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ZAAAAE0AAAAAAAAAABs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KQzAAAPEAAAJTUAABAgAAAmAAAACAAAAP//////////"/>
              </a:ext>
            </a:extLst>
          </p:cNvSpPr>
          <p:nvPr/>
        </p:nvSpPr>
        <p:spPr>
          <a:xfrm>
            <a:off x="294640" y="8394700"/>
            <a:ext cx="2315845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14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4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</a:t>
            </a:r>
            <a:r>
              <a:rPr lang="es-es" sz="14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SUAVE</a:t>
            </a:r>
            <a:r>
              <a:rPr lang="es-es" sz="14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4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</a:t>
            </a:r>
            <a:r>
              <a:rPr lang="es-es" sz="14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4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TACTO</a:t>
            </a:r>
            <a:r>
              <a:rPr lang="es-es" sz="14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4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14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6" name="object 26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7" name="object 27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wRoAAFYAAAB8LAAABQUAABAAAAAmAAAACAAAAP//////////"/>
              </a:ext>
            </a:extLst>
          </p:cNvSpPr>
          <p:nvPr/>
        </p:nvSpPr>
        <p:spPr>
          <a:xfrm>
            <a:off x="4349115" y="54610"/>
            <a:ext cx="2882265" cy="761365"/>
          </a:xfrm>
          <a:custGeom>
            <a:avLst/>
            <a:gdLst/>
            <a:ahLst/>
            <a:cxnLst/>
            <a:rect l="0" t="0" r="2882265" b="761365"/>
            <a:pathLst>
              <a:path w="2882265" h="761365">
                <a:moveTo>
                  <a:pt x="2882265" y="761365"/>
                </a:moveTo>
                <a:lnTo>
                  <a:pt x="0" y="761365"/>
                </a:lnTo>
                <a:lnTo>
                  <a:pt x="0" y="0"/>
                </a:lnTo>
                <a:lnTo>
                  <a:pt x="2882265" y="0"/>
                </a:lnTo>
                <a:lnTo>
                  <a:pt x="2882265" y="7613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8" name="object 28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gQAAAHgAAAA8EgAA3wEAABAAAAAmAAAACAAAAP//////////"/>
              </a:ext>
            </a:extLst>
          </p:cNvSpPr>
          <p:nvPr/>
        </p:nvSpPr>
        <p:spPr>
          <a:xfrm>
            <a:off x="81915" y="76200"/>
            <a:ext cx="2882265" cy="227965"/>
          </a:xfrm>
          <a:custGeom>
            <a:avLst/>
            <a:gdLst/>
            <a:ahLst/>
            <a:cxnLst/>
            <a:rect l="0" t="0" r="2882265" b="227965"/>
            <a:pathLst>
              <a:path w="2882265" h="227965">
                <a:moveTo>
                  <a:pt x="2882265" y="227965"/>
                </a:moveTo>
                <a:lnTo>
                  <a:pt x="0" y="227965"/>
                </a:lnTo>
                <a:lnTo>
                  <a:pt x="0" y="0"/>
                </a:lnTo>
                <a:lnTo>
                  <a:pt x="2882265" y="0"/>
                </a:lnTo>
                <a:lnTo>
                  <a:pt x="2882265" y="227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9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UeAACI/v//Oy8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bHwE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ICAAAAAAAAey4AALR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" y="0"/>
            <a:ext cx="7178675" cy="1068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CoAAG46AAAwKwAAFTsAABAgAAAmAAAACAAAAP//////////"/>
              </a:ext>
            </a:extLst>
          </p:cNvSpPr>
          <p:nvPr/>
        </p:nvSpPr>
        <p:spPr>
          <a:xfrm>
            <a:off x="6957060" y="9498330"/>
            <a:ext cx="63500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xgAALo9AABhHgAAYT4AABAgAAAmAAAACAAAAP//////////"/>
              </a:ext>
            </a:extLst>
          </p:cNvSpPr>
          <p:nvPr/>
        </p:nvSpPr>
        <p:spPr>
          <a:xfrm>
            <a:off x="3926205" y="10034270"/>
            <a:ext cx="1012190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VHB</a:t>
            </a:r>
            <a:r>
              <a:rPr lang="es-es" sz="5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–</a:t>
            </a:r>
            <a:r>
              <a:rPr lang="es-es" sz="5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personas</a:t>
            </a:r>
            <a:r>
              <a:rPr lang="es-es" sz="5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sentadas/de</a:t>
            </a:r>
            <a:r>
              <a:rPr lang="es-es" sz="5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pie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xgAAOQ1AABbIAAAizYAABAgAAAmAAAACAAAAP//////////"/>
              </a:ext>
            </a:extLst>
          </p:cNvSpPr>
          <p:nvPr/>
        </p:nvSpPr>
        <p:spPr>
          <a:xfrm>
            <a:off x="3931285" y="8760460"/>
            <a:ext cx="1328420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</a:t>
            </a:r>
            <a:r>
              <a:rPr lang="es-es" sz="500" cap="none" spc="5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ANTIESTÁTICA</a:t>
            </a:r>
            <a:r>
              <a:rPr lang="es-es" sz="500" cap="none" spc="7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TRONA</a:t>
            </a:r>
            <a:r>
              <a:rPr lang="es-es" sz="500" cap="none" spc="7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2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VELA-</a:t>
            </a:r>
            <a:r>
              <a:rPr lang="es-es" sz="500" cap="none" spc="-4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MED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iYAAKs4AADSJwAAUjkAABAgAAAmAAAACAAAAP//////////"/>
              </a:ext>
            </a:extLst>
          </p:cNvSpPr>
          <p:nvPr/>
        </p:nvSpPr>
        <p:spPr>
          <a:xfrm>
            <a:off x="6252210" y="9211945"/>
            <a:ext cx="220980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1,2*10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G2vY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SYAAJw9AADGKAAAFD8AABAgAAAmAAAACAAAAP//////////"/>
              </a:ext>
            </a:extLst>
          </p:cNvSpPr>
          <p:nvPr/>
        </p:nvSpPr>
        <p:spPr>
          <a:xfrm>
            <a:off x="6195695" y="10015220"/>
            <a:ext cx="432435" cy="238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algn="ctr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0,011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(&lt;100</a:t>
            </a:r>
            <a:r>
              <a:rPr lang="es-es" sz="5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voltios)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g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hoAAFA3AAD1GwAA3TcAABAgAAAmAAAACAAAAP//////////"/>
              </a:ext>
            </a:extLst>
          </p:cNvSpPr>
          <p:nvPr/>
        </p:nvSpPr>
        <p:spPr>
          <a:xfrm>
            <a:off x="4298950" y="8991600"/>
            <a:ext cx="245745" cy="89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2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PRUEBA</a:t>
            </a:r>
            <a:endParaRPr lang="es-es" sz="4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SUAAPI7AADkKAAAWD0AABAgAAAmAAAACAAAAP//////////"/>
              </a:ext>
            </a:extLst>
          </p:cNvSpPr>
          <p:nvPr/>
        </p:nvSpPr>
        <p:spPr>
          <a:xfrm>
            <a:off x="6172835" y="9744710"/>
            <a:ext cx="474345" cy="2273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524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0,001</a:t>
            </a:r>
            <a:r>
              <a:rPr lang="es-es" sz="5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(pos.)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4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0,001</a:t>
            </a:r>
            <a:r>
              <a:rPr lang="es-es" sz="4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(negativo)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h4AAJU7AAAAIQAAPD0AABAgAAAmAAAACAAAAP//////////"/>
              </a:ext>
            </a:extLst>
          </p:cNvSpPr>
          <p:nvPr/>
        </p:nvSpPr>
        <p:spPr>
          <a:xfrm>
            <a:off x="5030470" y="9685655"/>
            <a:ext cx="334010" cy="268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indent="150495" defTabSz="914400">
              <a:lnSpc>
                <a:spcPct val="159000"/>
              </a:lnSpc>
              <a:spcBef>
                <a:spcPts val="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IEC</a:t>
            </a:r>
            <a:r>
              <a:rPr lang="es-es" sz="500" cap="none" spc="8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61340-5-</a:t>
            </a:r>
            <a:r>
              <a:rPr lang="es-es" sz="5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Llt3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SMAAKs4AABRJAAAUjkAABAgAAAmAAAACAAAAP//////////"/>
              </a:ext>
            </a:extLst>
          </p:cNvSpPr>
          <p:nvPr/>
        </p:nvSpPr>
        <p:spPr>
          <a:xfrm>
            <a:off x="5713095" y="9211945"/>
            <a:ext cx="190500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Ohm.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g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RyMAAF88AACAJAAA0zwAABAgAAAmAAAACAAAAP//////////"/>
              </a:ext>
            </a:extLst>
          </p:cNvSpPr>
          <p:nvPr/>
        </p:nvSpPr>
        <p:spPr>
          <a:xfrm>
            <a:off x="5734685" y="9813925"/>
            <a:ext cx="198755" cy="736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2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Segundo.</a:t>
            </a:r>
            <a:endParaRPr lang="es-es" sz="3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yoAAKs4AAAiKwAAUjkAABAgAAAmAAAACAAAAP//////////"/>
              </a:ext>
            </a:extLst>
          </p:cNvSpPr>
          <p:nvPr/>
        </p:nvSpPr>
        <p:spPr>
          <a:xfrm>
            <a:off x="6948805" y="9211945"/>
            <a:ext cx="62865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yoAADU8AAAiKwAA3DwAABAgAAAmAAAACAAAAP//////////"/>
              </a:ext>
            </a:extLst>
          </p:cNvSpPr>
          <p:nvPr/>
        </p:nvSpPr>
        <p:spPr>
          <a:xfrm>
            <a:off x="6948805" y="9787255"/>
            <a:ext cx="62865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SMAAHA6AABRJAAAFzsAABAgAAAmAAAACAAAAP//////////"/>
              </a:ext>
            </a:extLst>
          </p:cNvSpPr>
          <p:nvPr/>
        </p:nvSpPr>
        <p:spPr>
          <a:xfrm>
            <a:off x="5713095" y="9499600"/>
            <a:ext cx="190500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Ohm.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CWRK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LyMAAEw3AACqJAAA3jcAABAgAAAmAAAACAAAAP//////////"/>
              </a:ext>
            </a:extLst>
          </p:cNvSpPr>
          <p:nvPr/>
        </p:nvSpPr>
        <p:spPr>
          <a:xfrm>
            <a:off x="5719445" y="8989060"/>
            <a:ext cx="240665" cy="927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UNIDAD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QAsBU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rSIAAFw9AACWJAAAAz8AABAgAAAmAAAACAAAAP//////////"/>
              </a:ext>
            </a:extLst>
          </p:cNvSpPr>
          <p:nvPr/>
        </p:nvSpPr>
        <p:spPr>
          <a:xfrm>
            <a:off x="5636895" y="9974580"/>
            <a:ext cx="310515" cy="268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indent="80645" defTabSz="914400">
              <a:lnSpc>
                <a:spcPct val="159000"/>
              </a:lnSpc>
              <a:spcBef>
                <a:spcPts val="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Nano</a:t>
            </a:r>
            <a:r>
              <a:rPr lang="es-es" sz="500" cap="none" spc="8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Culombio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JDs03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yYAADo3AAAiKwAA4TcAABAgAAAmAAAACAAAAP//////////"/>
              </a:ext>
            </a:extLst>
          </p:cNvSpPr>
          <p:nvPr/>
        </p:nvSpPr>
        <p:spPr>
          <a:xfrm>
            <a:off x="6250305" y="8977630"/>
            <a:ext cx="761365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MUESTRAS</a:t>
            </a:r>
            <a:r>
              <a:rPr lang="es-es" sz="50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0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VALOR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BgAAIE6AADRHQAAKDsAABAgAAAmAAAACAAAAP//////////"/>
              </a:ext>
            </a:extLst>
          </p:cNvSpPr>
          <p:nvPr/>
        </p:nvSpPr>
        <p:spPr>
          <a:xfrm>
            <a:off x="3924300" y="9510395"/>
            <a:ext cx="922655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Resistencia</a:t>
            </a:r>
            <a:r>
              <a:rPr lang="es-es" sz="50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GRD</a:t>
            </a:r>
            <a:r>
              <a:rPr lang="es-es" sz="50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(presidente)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D8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gAAOs7AADCHAAATj0AABAgAAAmAAAACAAAAP//////////"/>
              </a:ext>
            </a:extLst>
          </p:cNvSpPr>
          <p:nvPr/>
        </p:nvSpPr>
        <p:spPr>
          <a:xfrm>
            <a:off x="4054475" y="9740265"/>
            <a:ext cx="620395" cy="225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0005" rIns="0" bIns="0" numCol="1" spcCol="215900" anchor="t"/>
          <a:lstStyle/>
          <a:p>
            <a:pPr marL="128905">
              <a:lnSpc>
                <a:spcPct val="100000"/>
              </a:lnSpc>
              <a:spcBef>
                <a:spcPts val="3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Tiempo</a:t>
            </a:r>
            <a:r>
              <a:rPr lang="es-es" sz="3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3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3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3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decaimiento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“Corona”</a:t>
            </a:r>
            <a:r>
              <a:rPr lang="es-es" sz="500" cap="none" spc="2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(tejido)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h4AAAo4AAAAIQAAsjkAABAgAAAmAAAACAAAAP//////////"/>
              </a:ext>
            </a:extLst>
          </p:cNvSpPr>
          <p:nvPr/>
        </p:nvSpPr>
        <p:spPr>
          <a:xfrm>
            <a:off x="5030470" y="9109710"/>
            <a:ext cx="334010" cy="2692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indent="150495" defTabSz="914400">
              <a:lnSpc>
                <a:spcPct val="159000"/>
              </a:lnSpc>
              <a:spcBef>
                <a:spcPts val="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IEC</a:t>
            </a:r>
            <a:r>
              <a:rPr lang="es-es" sz="500" cap="none" spc="8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61340-5-</a:t>
            </a:r>
            <a:r>
              <a:rPr lang="es-es" sz="5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SYAAHA6AAAAKAAAFzsAABAgAAAmAAAACAAAAP//////////"/>
              </a:ext>
            </a:extLst>
          </p:cNvSpPr>
          <p:nvPr/>
        </p:nvSpPr>
        <p:spPr>
          <a:xfrm>
            <a:off x="6243955" y="9499600"/>
            <a:ext cx="258445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2,0*106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R8AAPw9AAALIQAAoz4AABAgAAAmAAAACAAAAP//////////"/>
              </a:ext>
            </a:extLst>
          </p:cNvSpPr>
          <p:nvPr/>
        </p:nvSpPr>
        <p:spPr>
          <a:xfrm>
            <a:off x="5042535" y="10076180"/>
            <a:ext cx="328930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CEI</a:t>
            </a:r>
            <a:r>
              <a:rPr lang="es-es" sz="50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101-</a:t>
            </a:r>
            <a:r>
              <a:rPr lang="es-es" sz="5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Do3AAAgIQAA4TcAABAgAAAmAAAACAAAAP//////////"/>
              </a:ext>
            </a:extLst>
          </p:cNvSpPr>
          <p:nvPr/>
        </p:nvSpPr>
        <p:spPr>
          <a:xfrm>
            <a:off x="5063490" y="8977630"/>
            <a:ext cx="321310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MÉTODO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BgAAEo4AADuHAAA8TgAABAgAAAmAAAACAAAAP//////////"/>
              </a:ext>
            </a:extLst>
          </p:cNvSpPr>
          <p:nvPr/>
        </p:nvSpPr>
        <p:spPr>
          <a:xfrm>
            <a:off x="4005580" y="9150350"/>
            <a:ext cx="697230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Resistencia</a:t>
            </a:r>
            <a:r>
              <a:rPr lang="es-es" sz="500" cap="none" spc="1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superficial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6" name="object 26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RoAABs5AACjGwAAwzkAABAgAAAmAAAACAAAAP//////////"/>
              </a:ext>
            </a:extLst>
          </p:cNvSpPr>
          <p:nvPr/>
        </p:nvSpPr>
        <p:spPr>
          <a:xfrm>
            <a:off x="4260215" y="9283065"/>
            <a:ext cx="232410" cy="106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(tejido)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7" name="object 27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h4AANA5AAAAIQAAdzsAABAgAAAmAAAACAAAAP//////////"/>
              </a:ext>
            </a:extLst>
          </p:cNvSpPr>
          <p:nvPr/>
        </p:nvSpPr>
        <p:spPr>
          <a:xfrm>
            <a:off x="5030470" y="9398000"/>
            <a:ext cx="334010" cy="268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indent="150495" defTabSz="914400">
              <a:lnSpc>
                <a:spcPct val="159000"/>
              </a:lnSpc>
              <a:spcBef>
                <a:spcPts val="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IEC</a:t>
            </a:r>
            <a:r>
              <a:rPr lang="es-es" sz="500" cap="none" spc="8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61340-5-</a:t>
            </a:r>
            <a:r>
              <a:rPr lang="es-es" sz="5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8" name="object 28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yoAAPw9AAAiKwAAoz4AABAgAAAmAAAACAAAAP//////////"/>
              </a:ext>
            </a:extLst>
          </p:cNvSpPr>
          <p:nvPr/>
        </p:nvSpPr>
        <p:spPr>
          <a:xfrm>
            <a:off x="6948805" y="10076180"/>
            <a:ext cx="62865" cy="1060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9" name="object 29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CsAANE/AAAaLAAAvEAAABAgAAAmAAAACAAAAP//////////"/>
              </a:ext>
            </a:extLst>
          </p:cNvSpPr>
          <p:nvPr/>
        </p:nvSpPr>
        <p:spPr>
          <a:xfrm>
            <a:off x="7086600" y="10373995"/>
            <a:ext cx="82550" cy="149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0" name="object 30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wEAACc8AADuFQAAej4AABAgAAAmAAAACAAAAP//////////"/>
              </a:ext>
            </a:extLst>
          </p:cNvSpPr>
          <p:nvPr/>
        </p:nvSpPr>
        <p:spPr>
          <a:xfrm>
            <a:off x="283845" y="9778365"/>
            <a:ext cx="3281045" cy="377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 indent="1905" defTabSz="914400">
              <a:lnSpc>
                <a:spcPct val="144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Lean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 la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nueva línea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 asientos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diseñada 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criterios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ergonómicos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 promover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libertad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movimiento.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1" name="object 31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wEAANk4AABRFgAANTsAABAgAAAmAAAACAAAAP//////////"/>
              </a:ext>
            </a:extLst>
          </p:cNvSpPr>
          <p:nvPr/>
        </p:nvSpPr>
        <p:spPr>
          <a:xfrm>
            <a:off x="281305" y="9241155"/>
            <a:ext cx="3346450" cy="3835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 indent="5080" defTabSz="914400">
              <a:lnSpc>
                <a:spcPct val="146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Lean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nuevo modelo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diseñado 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criterios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ergonómicos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 promover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libertad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movimiento.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2" name="object 32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hcAAE0bAAASLQAAmDMAABAgAAAmAAAACAAAAP//////////"/>
              </a:ext>
            </a:extLst>
          </p:cNvSpPr>
          <p:nvPr/>
        </p:nvSpPr>
        <p:spPr>
          <a:xfrm>
            <a:off x="3856990" y="4438015"/>
            <a:ext cx="3469640" cy="39490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0015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1050" cap="none" spc="-6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símbolo</a:t>
            </a:r>
            <a:r>
              <a:rPr lang="es-es" sz="1050" cap="none" spc="-5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1050" cap="none" spc="-5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identifica</a:t>
            </a:r>
            <a:r>
              <a:rPr lang="es-es" sz="1050" cap="none" spc="-6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1050" cap="none" spc="-5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1050" cap="none" spc="-5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 spc="-4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ESD.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0015"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0015">
              <a:lnSpc>
                <a:spcPct val="100000"/>
              </a:lnSpc>
              <a:spcBef>
                <a:spcPts val="7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0955"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4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Protección</a:t>
            </a:r>
            <a:r>
              <a:rPr lang="es-es" sz="145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4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contra</a:t>
            </a:r>
            <a:r>
              <a:rPr lang="es-es" sz="145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4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descargas</a:t>
            </a:r>
            <a:r>
              <a:rPr lang="es-es" sz="145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450" cap="none" spc="-1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eléctricas</a:t>
            </a:r>
            <a:endParaRPr lang="es-es" sz="1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-635" defTabSz="914400">
              <a:lnSpc>
                <a:spcPct val="145000"/>
              </a:lnSpc>
              <a:spcBef>
                <a:spcPts val="96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desarrollo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adecuada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procedimiento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técnico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complejo, fruto 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 dilatada experiencia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 investigación 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Thronas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segmento específico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 una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especializada.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7620" defTabSz="914400">
              <a:lnSpc>
                <a:spcPct val="145000"/>
              </a:lnSpc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Diseñadas</a:t>
            </a:r>
            <a:r>
              <a:rPr lang="es-es" sz="8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ensambladas</a:t>
            </a:r>
            <a:r>
              <a:rPr lang="es-es" sz="8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</a:t>
            </a:r>
            <a:r>
              <a:rPr lang="es-es" sz="8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componentes</a:t>
            </a:r>
            <a:r>
              <a:rPr lang="es-es" sz="8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seleccionados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específicamente, estas sillas garantizan una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disipación segura de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cargas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eléctricas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cumplen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todas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normas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necesarias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uso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en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cualquier zona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protegida (EPA). La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estructura interna del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formada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por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estructura multicapa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madera 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haya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garantizar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soporte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sólido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equilibrado, incluso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cuando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usuario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sienta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únicamente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 la parte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delantera,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posición habitual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 los trabajadores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la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montaje.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Tanto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acolchados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 material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PU-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flex de alta resistencia al fuego y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 forma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ergonómica.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defTabSz="914400">
              <a:lnSpc>
                <a:spcPct val="100000"/>
              </a:lnSpc>
              <a:spcBef>
                <a:spcPts val="45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685" indent="-7620" defTabSz="914400">
              <a:lnSpc>
                <a:spcPct val="146000"/>
              </a:lnSpc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 base es de aluminio pulido y las ruedas ESD, cuando las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incluye,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cuentan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anillo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goma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blanda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correcto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deslizamiento</a:t>
            </a:r>
            <a:r>
              <a:rPr lang="es-es" sz="800" cap="none" spc="8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sobre el suelo.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Throna ofrece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 amplia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gama de productos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ESD,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entre</a:t>
            </a:r>
            <a:r>
              <a:rPr lang="es-es" sz="800" cap="none" spc="8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los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 es posible elegir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 más adecuado para cada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necesidad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específica.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3" name="object 33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wEAAHgHAABKKAAAMxoAABAgAAAmAAAACAAAAP//////////"/>
              </a:ext>
            </a:extLst>
          </p:cNvSpPr>
          <p:nvPr/>
        </p:nvSpPr>
        <p:spPr>
          <a:xfrm>
            <a:off x="276225" y="1214120"/>
            <a:ext cx="6273165" cy="3044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 indent="9525" defTabSz="914400">
              <a:lnSpc>
                <a:spcPct val="145000"/>
              </a:lnSpc>
              <a:spcBef>
                <a:spcPts val="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 son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 producto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 alta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tecnología,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fruto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experiencia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 investigación de Throna en el campo de las sillas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profesionales especializadas.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 indent="8255" defTabSz="914400">
              <a:lnSpc>
                <a:spcPct val="145000"/>
              </a:lnSpc>
              <a:spcBef>
                <a:spcPts val="1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Diseñadas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fabricadas</a:t>
            </a:r>
            <a:r>
              <a:rPr lang="es-es" sz="8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materiales</a:t>
            </a:r>
            <a:r>
              <a:rPr lang="es-es" sz="8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especialmente</a:t>
            </a:r>
            <a:r>
              <a:rPr lang="es-es" sz="8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seleccionados,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garantizan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óptima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disipación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cargas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electrostáticas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cumplen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las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normas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técnicas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exigidas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inclusión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zonas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"EPA".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interior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 asiento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fabricado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madera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contrachapada,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lo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proporciona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sujeción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sólida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equilibrada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incluso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cuando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usuario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apoya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7145" defTabSz="914400">
              <a:lnSpc>
                <a:spcPct val="122000"/>
              </a:lnSpc>
              <a:spcBef>
                <a:spcPts val="22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borde delantero. El asiento y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 respaldo están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acolchados 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espuma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ignífuga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forma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ergonómica.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7145" defTabSz="914400">
              <a:lnSpc>
                <a:spcPct val="100000"/>
              </a:lnSpc>
              <a:spcBef>
                <a:spcPts val="68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7145" indent="5080" algn="just" defTabSz="914400">
              <a:lnSpc>
                <a:spcPct val="146000"/>
              </a:lnSpc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 bases están fabricadas en aluminio fundido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 presión pulido y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ruedas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ESD,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cuando las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hay,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están equipadas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 anillo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goma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blanda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máxima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suavidad.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 indent="-1905" algn="just" defTabSz="914400">
              <a:lnSpc>
                <a:spcPct val="145000"/>
              </a:lnSpc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Throna ofrece una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gama completa de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asientos ESD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entre los que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puede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elegir el más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adecuado a</a:t>
            </a:r>
            <a:r>
              <a:rPr lang="es-es" sz="80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sus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necesidades.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3714750" defTabSz="914400">
              <a:lnSpc>
                <a:spcPct val="100000"/>
              </a:lnSpc>
              <a:spcBef>
                <a:spcPts val="15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1050" cap="none" spc="-5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símbolo</a:t>
            </a:r>
            <a:r>
              <a:rPr lang="es-es" sz="1050" cap="none" spc="-5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1050" cap="none" spc="-4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identifica</a:t>
            </a:r>
            <a:r>
              <a:rPr lang="es-es" sz="1050" cap="none" spc="-5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los</a:t>
            </a:r>
            <a:r>
              <a:rPr lang="es-es" sz="1050" cap="none" spc="-4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asientos</a:t>
            </a:r>
            <a:r>
              <a:rPr lang="es-es" sz="1050" cap="none" spc="-5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 spc="-4">
                <a:solidFill>
                  <a:srgbClr val="FFFFFF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ESD.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4" name="object 34"/>
          <p:cNvSpPr>
            <a:extLst>
              <a:ext uri="smNativeData">
                <pr:smNativeData xmlns:pr="smNativeData" xmlns="smNativeData" val="SMDATA_15_nm7waRMAAAAlAAAAZAAAAE0AAAAAAAAAAAA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QEAAHkAAACFDAAAkQYAABAgAAAmAAAACAAAAP//////////"/>
              </a:ext>
            </a:extLst>
          </p:cNvSpPr>
          <p:nvPr/>
        </p:nvSpPr>
        <p:spPr>
          <a:xfrm>
            <a:off x="198755" y="76835"/>
            <a:ext cx="183642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ts val="117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spcBef>
                <a:spcPts val="76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07950"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850" cap="none" spc="-2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Gratis</a:t>
            </a:r>
            <a:endParaRPr lang="es-es" sz="1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5" name="object 35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QB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8QAAAH8AAADtDgAANgcAABAAAAAmAAAACAAAAP//////////"/>
              </a:ext>
            </a:extLst>
          </p:cNvSpPr>
          <p:nvPr/>
        </p:nvSpPr>
        <p:spPr>
          <a:xfrm>
            <a:off x="153035" y="80645"/>
            <a:ext cx="2273300" cy="1091565"/>
          </a:xfrm>
          <a:custGeom>
            <a:avLst/>
            <a:gdLst/>
            <a:ahLst/>
            <a:cxnLst/>
            <a:rect l="0" t="0" r="2273300" b="1091565"/>
            <a:pathLst>
              <a:path w="2273300" h="1091565">
                <a:moveTo>
                  <a:pt x="2273300" y="1091565"/>
                </a:moveTo>
                <a:lnTo>
                  <a:pt x="0" y="1091565"/>
                </a:lnTo>
                <a:lnTo>
                  <a:pt x="0" y="0"/>
                </a:lnTo>
                <a:lnTo>
                  <a:pt x="2273300" y="0"/>
                </a:lnTo>
                <a:lnTo>
                  <a:pt x="2273300" y="1091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6" name="object 36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wEAAJwEAACPDAAAcwYAABAgAAAmAAAACAAAAP//////////"/>
              </a:ext>
            </a:extLst>
          </p:cNvSpPr>
          <p:nvPr/>
        </p:nvSpPr>
        <p:spPr>
          <a:xfrm>
            <a:off x="288925" y="749300"/>
            <a:ext cx="1752600" cy="2990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b="1" cap="none">
                <a:solidFill>
                  <a:srgbClr val="FFEB39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Libre</a:t>
            </a:r>
            <a:r>
              <a:rPr lang="es-es" b="1" cap="none" spc="-5">
                <a:solidFill>
                  <a:srgbClr val="FFEB39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 lang="es-es" b="1" cap="none">
                <a:solidFill>
                  <a:srgbClr val="FFEB39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b="1" cap="none" spc="-2">
                <a:solidFill>
                  <a:srgbClr val="FFEB39"/>
                </a:solidFill>
                <a:latin typeface="Arial" pitchFamily="2" charset="0"/>
                <a:ea typeface="Calibri" pitchFamily="2" charset="0"/>
                <a:cs typeface="Calibri" pitchFamily="2" charset="0"/>
              </a:rPr>
              <a:t> Cargas</a:t>
            </a: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7" name="object 37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cSEAAHgAAABhLAAAwwQAABAAAAAmAAAACAAAAP//////////"/>
              </a:ext>
            </a:extLst>
          </p:cNvSpPr>
          <p:nvPr/>
        </p:nvSpPr>
        <p:spPr>
          <a:xfrm>
            <a:off x="5436235" y="76200"/>
            <a:ext cx="1778000" cy="697865"/>
          </a:xfrm>
          <a:custGeom>
            <a:avLst/>
            <a:gdLst/>
            <a:ahLst/>
            <a:cxnLst/>
            <a:rect l="0" t="0" r="1778000" b="697865"/>
            <a:pathLst>
              <a:path w="1778000" h="697865">
                <a:moveTo>
                  <a:pt x="1778000" y="697865"/>
                </a:moveTo>
                <a:lnTo>
                  <a:pt x="0" y="697865"/>
                </a:lnTo>
                <a:lnTo>
                  <a:pt x="0" y="0"/>
                </a:lnTo>
                <a:lnTo>
                  <a:pt x="1778000" y="0"/>
                </a:lnTo>
                <a:lnTo>
                  <a:pt x="1778000" y="697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38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F4bAABG/f//BS4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448810" y="-443230"/>
            <a:ext cx="3032125" cy="20218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E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UBAADbAAAA4SwAAOo9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" y="139065"/>
            <a:ext cx="7007860" cy="992568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AcAAH4zAADwCAAA+jMAABAgAAAmAAAACAAAAP//////////"/>
              </a:ext>
            </a:extLst>
          </p:cNvSpPr>
          <p:nvPr/>
        </p:nvSpPr>
        <p:spPr>
          <a:xfrm>
            <a:off x="1290320" y="8370570"/>
            <a:ext cx="162560" cy="78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</a:t>
            </a:r>
            <a:r>
              <a:rPr lang="es-es" sz="3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3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QgAAIgXAABVCQAABBgAABAgAAAmAAAACAAAAP//////////"/>
              </a:ext>
            </a:extLst>
          </p:cNvSpPr>
          <p:nvPr/>
        </p:nvSpPr>
        <p:spPr>
          <a:xfrm>
            <a:off x="1354455" y="3825240"/>
            <a:ext cx="162560" cy="787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</a:t>
            </a:r>
            <a:r>
              <a:rPr lang="es-es" sz="3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3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CkAABYfAADEKQAA1h8AABAgAAAmAAAACAAAAP//////////"/>
              </a:ext>
            </a:extLst>
          </p:cNvSpPr>
          <p:nvPr/>
        </p:nvSpPr>
        <p:spPr>
          <a:xfrm>
            <a:off x="6710680" y="5053330"/>
            <a:ext cx="78740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FCkAAKoOAACQKQAAag8AABAgAAAmAAAACAAAAP//////////"/>
              </a:ext>
            </a:extLst>
          </p:cNvSpPr>
          <p:nvPr/>
        </p:nvSpPr>
        <p:spPr>
          <a:xfrm>
            <a:off x="6677660" y="2383790"/>
            <a:ext cx="78740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CkAAPszAADEKQAAuzQAABAgAAAmAAAACAAAAP//////////"/>
              </a:ext>
            </a:extLst>
          </p:cNvSpPr>
          <p:nvPr/>
        </p:nvSpPr>
        <p:spPr>
          <a:xfrm>
            <a:off x="6710680" y="8449945"/>
            <a:ext cx="78740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CkAACAWAAC4KQAA3xYAABAgAAAmAAAACAAAAP//////////"/>
              </a:ext>
            </a:extLst>
          </p:cNvSpPr>
          <p:nvPr/>
        </p:nvSpPr>
        <p:spPr>
          <a:xfrm>
            <a:off x="6703060" y="3596640"/>
            <a:ext cx="7874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SYAADUhAAAOJwAA9SEAABAgAAAmAAAACAAAAP//////////"/>
              </a:ext>
            </a:extLst>
          </p:cNvSpPr>
          <p:nvPr/>
        </p:nvSpPr>
        <p:spPr>
          <a:xfrm>
            <a:off x="6274435" y="5398135"/>
            <a:ext cx="74295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4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SUAABAkAAAGJgAA0CQAABAgAAAmAAAACAAAAP//////////"/>
              </a:ext>
            </a:extLst>
          </p:cNvSpPr>
          <p:nvPr/>
        </p:nvSpPr>
        <p:spPr>
          <a:xfrm>
            <a:off x="6101715" y="5862320"/>
            <a:ext cx="79375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yYAAHImAABEJwAAMicAABAgAAAmAAAACAAAAP//////////"/>
              </a:ext>
            </a:extLst>
          </p:cNvSpPr>
          <p:nvPr/>
        </p:nvSpPr>
        <p:spPr>
          <a:xfrm>
            <a:off x="6308725" y="6249670"/>
            <a:ext cx="74295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CkAAPwxAAC4KQAAuzIAABAgAAAmAAAACAAAAP//////////"/>
              </a:ext>
            </a:extLst>
          </p:cNvSpPr>
          <p:nvPr/>
        </p:nvSpPr>
        <p:spPr>
          <a:xfrm>
            <a:off x="6703060" y="8125460"/>
            <a:ext cx="7874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3SYAAMsSAABSJwAAixMAABAgAAAmAAAACAAAAP//////////"/>
              </a:ext>
            </a:extLst>
          </p:cNvSpPr>
          <p:nvPr/>
        </p:nvSpPr>
        <p:spPr>
          <a:xfrm>
            <a:off x="6317615" y="3054985"/>
            <a:ext cx="74295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yMAACc5AAA/JAAA5zkAABAgAAAmAAAACAAAAP//////////"/>
              </a:ext>
            </a:extLst>
          </p:cNvSpPr>
          <p:nvPr/>
        </p:nvSpPr>
        <p:spPr>
          <a:xfrm>
            <a:off x="5813425" y="9290685"/>
            <a:ext cx="78740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SUAAGUyAAABJgAApzIAABAgAAAmAAAACAAAAP//////////"/>
              </a:ext>
            </a:extLst>
          </p:cNvSpPr>
          <p:nvPr/>
        </p:nvSpPr>
        <p:spPr>
          <a:xfrm>
            <a:off x="6099175" y="8192135"/>
            <a:ext cx="78740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GRAMO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SsAACc5AACRKwAA5zkAABAgAAAmAAAACAAAAP//////////"/>
              </a:ext>
            </a:extLst>
          </p:cNvSpPr>
          <p:nvPr/>
        </p:nvSpPr>
        <p:spPr>
          <a:xfrm>
            <a:off x="6998335" y="9290685"/>
            <a:ext cx="83820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CkAAC8IAAC4KQAA7wgAABAgAAAmAAAACAAAAP//////////"/>
              </a:ext>
            </a:extLst>
          </p:cNvSpPr>
          <p:nvPr/>
        </p:nvSpPr>
        <p:spPr>
          <a:xfrm>
            <a:off x="6703060" y="1330325"/>
            <a:ext cx="78740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CkAABcdAAC4KQAA1h0AABAgAAAmAAAACAAAAP//////////"/>
              </a:ext>
            </a:extLst>
          </p:cNvSpPr>
          <p:nvPr/>
        </p:nvSpPr>
        <p:spPr>
          <a:xfrm>
            <a:off x="6703060" y="4728845"/>
            <a:ext cx="7874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PCkAABAkAAC4KQAA0CQAABAgAAAmAAAACAAAAP//////////"/>
              </a:ext>
            </a:extLst>
          </p:cNvSpPr>
          <p:nvPr/>
        </p:nvSpPr>
        <p:spPr>
          <a:xfrm>
            <a:off x="6703060" y="5862320"/>
            <a:ext cx="78740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RCkAAHgmAADAKQAAuiYAABAgAAAmAAAACAAAAP//////////"/>
              </a:ext>
            </a:extLst>
          </p:cNvSpPr>
          <p:nvPr/>
        </p:nvSpPr>
        <p:spPr>
          <a:xfrm>
            <a:off x="6708140" y="6253480"/>
            <a:ext cx="78740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GRAMO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ykAALY3AABDKgAAdTgAABAgAAAmAAAACAAAAP//////////"/>
              </a:ext>
            </a:extLst>
          </p:cNvSpPr>
          <p:nvPr/>
        </p:nvSpPr>
        <p:spPr>
          <a:xfrm>
            <a:off x="6791325" y="9056370"/>
            <a:ext cx="7874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ygAAHURAACPKAAAtxEAABAgAAAmAAAACAAAAP//////////"/>
              </a:ext>
            </a:extLst>
          </p:cNvSpPr>
          <p:nvPr/>
        </p:nvSpPr>
        <p:spPr>
          <a:xfrm>
            <a:off x="6514465" y="2837815"/>
            <a:ext cx="78740" cy="419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GRAMO</a:t>
            </a:r>
            <a:endParaRPr lang="es-es" sz="1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CkAAB4YAADEKQAA3hgAABAgAAAmAAAACAAAAP//////////"/>
              </a:ext>
            </a:extLst>
          </p:cNvSpPr>
          <p:nvPr/>
        </p:nvSpPr>
        <p:spPr>
          <a:xfrm>
            <a:off x="6710680" y="3920490"/>
            <a:ext cx="78740" cy="121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PlaceHolder 1"/>
          <p:cNvSpPr>
            <a:spLocks noGrp="1" noChangeArrowheads="1"/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gEAAH8BAACNLAAA0AQAABAgAAAmAAAACAAAAD0gAAD/HwAA"/>
              </a:ext>
            </a:extLst>
          </p:cNvSpPr>
          <p:nvPr>
            <p:ph type="title"/>
          </p:nvPr>
        </p:nvSpPr>
        <p:spPr>
          <a:xfrm>
            <a:off x="313690" y="243205"/>
            <a:ext cx="6928485" cy="539115"/>
          </a:xfrm>
          <a:noFill/>
          <a:ln>
            <a:noFill/>
          </a:ln>
        </p:spPr>
        <p:txBody>
          <a:bodyPr vert="horz" wrap="square" lIns="0" tIns="13335" rIns="0" bIns="0" numCol="1" spcCol="215900" anchor="t">
            <a:prstTxWarp prst="textNoShape">
              <a:avLst/>
            </a:prstTxWarp>
          </a:bodyPr>
          <a:lstStyle/>
          <a:p>
            <a:pPr marL="12700" indent="0">
              <a:lnSpc>
                <a:spcPct val="100000"/>
              </a:lnSpc>
              <a:spcBef>
                <a:spcPts val="105"/>
              </a:spcBef>
              <a:buNone/>
            </a:pPr>
            <a:r>
              <a:rPr lang="es-es" sz="3450" cap="none" spc="-3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endParaRPr lang="es-es" sz="3450" cap="none">
              <a:solidFill>
                <a:srgbClr val="000000"/>
              </a:solidFill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A8AAMsmAAD6IAAAuykAABAgAAAmAAAACAAAAP//////////"/>
              </a:ext>
            </a:extLst>
          </p:cNvSpPr>
          <p:nvPr/>
        </p:nvSpPr>
        <p:spPr>
          <a:xfrm>
            <a:off x="2509520" y="6306185"/>
            <a:ext cx="2851150" cy="4775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 indent="5080" defTabSz="914400">
              <a:lnSpc>
                <a:spcPct val="134000"/>
              </a:lnSpc>
              <a:spcBef>
                <a:spcPts val="10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12°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28°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negativa,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activación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combinada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(con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consiguiente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3°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negativa),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bloqueable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todas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posiciones.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mediante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mando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giratorio.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6" name="object 26"/>
          <p:cNvSpPr>
            <a:extLst>
              <a:ext uri="smNativeData">
                <pr:smNativeData xmlns:pr="smNativeData" xmlns="smNativeData" val="SMDATA_15_nm7waRMAAAAlAAAAZAAAAE0AAAAAAAAAABg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g8AADsxAAB3EAAA6zEAABAgAAAmAAAACAAAAP//////////"/>
              </a:ext>
            </a:extLst>
          </p:cNvSpPr>
          <p:nvPr/>
        </p:nvSpPr>
        <p:spPr>
          <a:xfrm>
            <a:off x="2505710" y="8002905"/>
            <a:ext cx="170815" cy="111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2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ASX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7" name="object 27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Q8AAOA4AABGIgAAcDoAABAgAAAmAAAACAAAAP//////////"/>
              </a:ext>
            </a:extLst>
          </p:cNvSpPr>
          <p:nvPr/>
        </p:nvSpPr>
        <p:spPr>
          <a:xfrm>
            <a:off x="2510155" y="9245600"/>
            <a:ext cx="3061335" cy="254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 indent="3810" defTabSz="914400">
              <a:lnSpc>
                <a:spcPct val="136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oficina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sincronizado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20°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8°,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bloqueos,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sistema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antichoque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regulador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lateral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rápido.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8" name="object 28"/>
          <p:cNvSpPr>
            <a:extLst>
              <a:ext uri="smNativeData">
                <pr:smNativeData xmlns:pr="smNativeData" xmlns="smNativeData" val="SMDATA_15_nm7waRMAAAAlAAAAZAAAAE0AAAAAAAAAAGg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dQ8AABcOAAD/HQAAfxAAABAgAAAmAAAACAAAAP//////////"/>
              </a:ext>
            </a:extLst>
          </p:cNvSpPr>
          <p:nvPr/>
        </p:nvSpPr>
        <p:spPr>
          <a:xfrm>
            <a:off x="2512695" y="2290445"/>
            <a:ext cx="2363470" cy="3911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60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CONTACTO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PERMANENTE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>
              <a:lnSpc>
                <a:spcPct val="107000"/>
              </a:lnSpc>
              <a:spcBef>
                <a:spcPts val="3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oficina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inclinado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20°.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adecuado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oficina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inclinado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20°.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9" name="object 29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g8AAOkxAADiIwAASTYAABAgAAAmAAAACAAAAP//////////"/>
              </a:ext>
            </a:extLst>
          </p:cNvSpPr>
          <p:nvPr/>
        </p:nvSpPr>
        <p:spPr>
          <a:xfrm>
            <a:off x="2510790" y="8113395"/>
            <a:ext cx="3322320" cy="711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3970" indent="2540" algn="just" defTabSz="914400">
              <a:lnSpc>
                <a:spcPct val="136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combinada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asiento,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cuerpo: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6°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(0°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6°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negativa).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respaldo: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25°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negativa.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Ambas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bloqueo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fijas.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mediante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sistema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subida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bajada.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defTabSz="914400">
              <a:lnSpc>
                <a:spcPct val="100000"/>
              </a:lnSpc>
              <a:spcBef>
                <a:spcPts val="24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combinada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6°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(0°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positivos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6°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negativos).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 defTabSz="914400">
              <a:lnSpc>
                <a:spcPct val="100000"/>
              </a:lnSpc>
              <a:spcBef>
                <a:spcPts val="24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25°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negativa.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Ambos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movimientos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875" defTabSz="914400">
              <a:lnSpc>
                <a:spcPct val="100000"/>
              </a:lnSpc>
              <a:spcBef>
                <a:spcPts val="23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infinitas.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hacia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arriba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hacia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abajo.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0" name="object 30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Q8AAO86AAArIQAAOT0AABAgAAAmAAAACAAAAP//////////"/>
              </a:ext>
            </a:extLst>
          </p:cNvSpPr>
          <p:nvPr/>
        </p:nvSpPr>
        <p:spPr>
          <a:xfrm>
            <a:off x="2507615" y="9580245"/>
            <a:ext cx="2884170" cy="372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 indent="6985" defTabSz="914400">
              <a:lnSpc>
                <a:spcPct val="136000"/>
              </a:lnSpc>
              <a:spcBef>
                <a:spcPts val="13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apto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oficina,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8°,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bloqueable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posiciones,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sistema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antichoque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control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lateral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activación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rápida.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1" name="object 3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o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w8AAI0HAAACEgAAHAgAABAgAAAmAAAACAAAAP//////////"/>
              </a:ext>
            </a:extLst>
          </p:cNvSpPr>
          <p:nvPr/>
        </p:nvSpPr>
        <p:spPr>
          <a:xfrm>
            <a:off x="2508885" y="1227455"/>
            <a:ext cx="418465" cy="908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Elevador</a:t>
            </a:r>
            <a:r>
              <a:rPr lang="es-es" sz="40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40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gas</a:t>
            </a:r>
            <a:endParaRPr lang="es-es" sz="4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2" name="object 32"/>
          <p:cNvSpPr>
            <a:extLst>
              <a:ext uri="smNativeData">
                <pr:smNativeData xmlns:pr="smNativeData" xmlns="smNativeData" val="SMDATA_15_nm7waRMAAAAlAAAAZAAAAE0AAAAAAAAAAG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w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w8AABUVAAApIgAA/hgAABAgAAAmAAAACAAAAP//////////"/>
              </a:ext>
            </a:extLst>
          </p:cNvSpPr>
          <p:nvPr/>
        </p:nvSpPr>
        <p:spPr>
          <a:xfrm>
            <a:off x="2508885" y="3427095"/>
            <a:ext cx="3044190" cy="6356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2230" rIns="0" bIns="0" numCol="1" spcCol="215900" anchor="t"/>
          <a:lstStyle/>
          <a:p>
            <a:pPr marL="15875">
              <a:lnSpc>
                <a:spcPct val="100000"/>
              </a:lnSpc>
              <a:spcBef>
                <a:spcPts val="4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PCX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5080" defTabSz="914400">
              <a:lnSpc>
                <a:spcPct val="141000"/>
              </a:lnSpc>
              <a:spcBef>
                <a:spcPts val="11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25°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sistema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antichoque.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mediante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sistema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subida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bajada.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 indent="3810" defTabSz="914400">
              <a:lnSpc>
                <a:spcPct val="131000"/>
              </a:lnSpc>
              <a:spcBef>
                <a:spcPts val="3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25°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sistema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antichoque.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(arriba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abajo).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3" name="object 33"/>
          <p:cNvSpPr>
            <a:extLst>
              <a:ext uri="smNativeData">
                <pr:smNativeData xmlns:pr="smNativeData" xmlns="smNativeData" val="SMDATA_15_nm7waRMAAAAlAAAAZAAAAE0AAAAAAAAAAGg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g8AAAUcAABVIgAAXSEAABAgAAAmAAAACAAAAP//////////"/>
              </a:ext>
            </a:extLst>
          </p:cNvSpPr>
          <p:nvPr/>
        </p:nvSpPr>
        <p:spPr>
          <a:xfrm>
            <a:off x="2505710" y="4554855"/>
            <a:ext cx="3075305" cy="868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604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SYNCHRON</a:t>
            </a:r>
            <a:r>
              <a:rPr lang="es-es" sz="55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0955">
              <a:lnSpc>
                <a:spcPct val="100000"/>
              </a:lnSpc>
              <a:spcBef>
                <a:spcPts val="4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9°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negativa,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240">
              <a:lnSpc>
                <a:spcPct val="136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negativa,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bloqueable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todas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posiciones.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mediante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botón.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6510" indent="3810" defTabSz="914400">
              <a:lnSpc>
                <a:spcPct val="133000"/>
              </a:lnSpc>
              <a:spcBef>
                <a:spcPts val="1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9°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negativa,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6°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negativa,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bloqueable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todas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posiciones.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mediante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botón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pulsador.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4" name="object 34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CdRn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Q8AAEk4AABYFAAA3zgAABAgAAAmAAAACAAAAP//////////"/>
              </a:ext>
            </a:extLst>
          </p:cNvSpPr>
          <p:nvPr/>
        </p:nvSpPr>
        <p:spPr>
          <a:xfrm>
            <a:off x="2507615" y="9149715"/>
            <a:ext cx="799465" cy="95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</a:t>
            </a:r>
            <a:r>
              <a:rPr lang="es-es" sz="4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4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SINCRONIZACIÓN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5" name="object 3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UBUe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Q8AACYIAACXGAAAqQkAABAgAAAmAAAACAAAAP//////////"/>
              </a:ext>
            </a:extLst>
          </p:cNvSpPr>
          <p:nvPr/>
        </p:nvSpPr>
        <p:spPr>
          <a:xfrm>
            <a:off x="2510155" y="1324610"/>
            <a:ext cx="1487170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6510" indent="-4445" defTabSz="914400">
              <a:lnSpc>
                <a:spcPct val="131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Permite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subir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bajar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superficie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asiento.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6" name="object 36"/>
          <p:cNvSpPr>
            <a:extLst>
              <a:ext uri="smNativeData">
                <pr:smNativeData xmlns:pr="smNativeData" xmlns="smNativeData" val="SMDATA_15_nm7waRMAAAAlAAAAZAAAAE0AAAAAAAAAAGg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5IUj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g8AAPwiAABAIQAAPyYAABAgAAAmAAAACAAAAP//////////"/>
              </a:ext>
            </a:extLst>
          </p:cNvSpPr>
          <p:nvPr/>
        </p:nvSpPr>
        <p:spPr>
          <a:xfrm>
            <a:off x="2505710" y="5687060"/>
            <a:ext cx="2899410" cy="530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6040" rIns="0" bIns="0" numCol="1" spcCol="215900" anchor="t"/>
          <a:lstStyle/>
          <a:p>
            <a:pPr marL="12700" algn="just">
              <a:lnSpc>
                <a:spcPct val="100000"/>
              </a:lnSpc>
              <a:spcBef>
                <a:spcPts val="5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SYNCHRON</a:t>
            </a:r>
            <a:r>
              <a:rPr lang="es-es" sz="55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875" indent="4445" algn="just" defTabSz="914400">
              <a:lnSpc>
                <a:spcPct val="136000"/>
              </a:lnSpc>
              <a:spcBef>
                <a:spcPts val="1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12°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28°,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combinado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(que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permite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5°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positiva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3°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negativa),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bloqueable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todas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posiciones.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</a:t>
            </a:r>
            <a:r>
              <a:rPr lang="es-es" sz="5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mediante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perilla.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7" name="object 37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P/AM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gAAOcwAACvCgAAzjEAABAgAAAmAAAACAAAAP//////////"/>
              </a:ext>
            </a:extLst>
          </p:cNvSpPr>
          <p:nvPr/>
        </p:nvSpPr>
        <p:spPr>
          <a:xfrm>
            <a:off x="1432560" y="7949565"/>
            <a:ext cx="304165" cy="146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5°</a:t>
            </a:r>
            <a:r>
              <a:rPr lang="es-es" sz="8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20°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8" name="object 38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sVq0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AIAANo/AABXAwAA3UAAABAgAAAmAAAACAAAAP//////////"/>
              </a:ext>
            </a:extLst>
          </p:cNvSpPr>
          <p:nvPr/>
        </p:nvSpPr>
        <p:spPr>
          <a:xfrm>
            <a:off x="388620" y="10379710"/>
            <a:ext cx="154305" cy="164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22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39" name="object 39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QfTL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0" name="object 40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Dc+u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AAAAADcAAADoDwAAngEAABAAAAAmAAAACAAAAP//////////"/>
              </a:ext>
            </a:extLst>
          </p:cNvSpPr>
          <p:nvPr/>
        </p:nvSpPr>
        <p:spPr>
          <a:xfrm>
            <a:off x="0" y="34925"/>
            <a:ext cx="2585720" cy="227965"/>
          </a:xfrm>
          <a:custGeom>
            <a:avLst/>
            <a:gdLst/>
            <a:ahLst/>
            <a:cxnLst/>
            <a:rect l="0" t="0" r="2585720" b="227965"/>
            <a:pathLst>
              <a:path w="2585720" h="227965">
                <a:moveTo>
                  <a:pt x="2585402" y="227965"/>
                </a:moveTo>
                <a:lnTo>
                  <a:pt x="0" y="227965"/>
                </a:lnTo>
                <a:lnTo>
                  <a:pt x="0" y="0"/>
                </a:lnTo>
                <a:lnTo>
                  <a:pt x="2585402" y="0"/>
                </a:lnTo>
                <a:lnTo>
                  <a:pt x="2585402" y="2279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1" name="object 41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xyvp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QBwAAIIAAAD7LQAA/QYAABAAAAAmAAAACAAAAP//////////"/>
              </a:ext>
            </a:extLst>
          </p:cNvSpPr>
          <p:nvPr/>
        </p:nvSpPr>
        <p:spPr>
          <a:xfrm>
            <a:off x="4592320" y="82550"/>
            <a:ext cx="2882265" cy="1053465"/>
          </a:xfrm>
          <a:custGeom>
            <a:avLst/>
            <a:gdLst/>
            <a:ahLst/>
            <a:cxnLst/>
            <a:rect l="0" t="0" r="2882265" b="1053465"/>
            <a:pathLst>
              <a:path w="2882265" h="1053465">
                <a:moveTo>
                  <a:pt x="2882265" y="1053465"/>
                </a:moveTo>
                <a:lnTo>
                  <a:pt x="0" y="1053465"/>
                </a:lnTo>
                <a:lnTo>
                  <a:pt x="0" y="0"/>
                </a:lnTo>
                <a:lnTo>
                  <a:pt x="2882265" y="0"/>
                </a:lnTo>
                <a:lnTo>
                  <a:pt x="2882265" y="10534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42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UeAACI/v//Oy8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MUBAAAAAAAAfC4AALR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" y="0"/>
            <a:ext cx="7268845" cy="1068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SsAANk/AAAkLAAA3UAAABAgAAAmAAAACAAAAP//////////"/>
              </a:ext>
            </a:extLst>
          </p:cNvSpPr>
          <p:nvPr/>
        </p:nvSpPr>
        <p:spPr>
          <a:xfrm>
            <a:off x="7021195" y="10379075"/>
            <a:ext cx="154305" cy="165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9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23</a:t>
            </a:r>
            <a:endParaRPr lang="es-es" sz="9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Kfupk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gsAAB8eAAC+DAAASh8AABAgAAAmAAAACAAAAP//////////"/>
              </a:ext>
            </a:extLst>
          </p:cNvSpPr>
          <p:nvPr/>
        </p:nvSpPr>
        <p:spPr>
          <a:xfrm>
            <a:off x="1941830" y="4896485"/>
            <a:ext cx="129540" cy="1898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26670">
              <a:lnSpc>
                <a:spcPts val="645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2°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ts val="645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13°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fCUAAEMdAADtJQAA8R0AABAgAAAmAAAACAAAAP//////////"/>
              </a:ext>
            </a:extLst>
          </p:cNvSpPr>
          <p:nvPr/>
        </p:nvSpPr>
        <p:spPr>
          <a:xfrm>
            <a:off x="6093460" y="4756785"/>
            <a:ext cx="71755" cy="110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pTp8s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3SQAAHYHAABOJQAAIwgAABAgAAAmAAAACAAAAP//////////"/>
              </a:ext>
            </a:extLst>
          </p:cNvSpPr>
          <p:nvPr/>
        </p:nvSpPr>
        <p:spPr>
          <a:xfrm>
            <a:off x="5992495" y="1212850"/>
            <a:ext cx="71755" cy="109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iMAAOgIAAAnJAAAlQkAABAgAAAmAAAACAAAAP//////////"/>
              </a:ext>
            </a:extLst>
          </p:cNvSpPr>
          <p:nvPr/>
        </p:nvSpPr>
        <p:spPr>
          <a:xfrm>
            <a:off x="5805170" y="1447800"/>
            <a:ext cx="71755" cy="109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jb1t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4SQAAFUVAABSJQAAAhYAABAgAAAmAAAACAAAAP//////////"/>
              </a:ext>
            </a:extLst>
          </p:cNvSpPr>
          <p:nvPr/>
        </p:nvSpPr>
        <p:spPr>
          <a:xfrm>
            <a:off x="5995035" y="3467735"/>
            <a:ext cx="71755" cy="109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s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8AI1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ykAAEAKAAA9KgAAxAoAABAgAAAmAAAACAAAAP//////////"/>
              </a:ext>
            </a:extLst>
          </p:cNvSpPr>
          <p:nvPr/>
        </p:nvSpPr>
        <p:spPr>
          <a:xfrm>
            <a:off x="6786245" y="1666240"/>
            <a:ext cx="80010" cy="83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714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3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do</a:t>
            </a:r>
            <a:endParaRPr lang="es-es" sz="3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BAfmV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2CkAAFUVAABJKgAAAhYAABAgAAAmAAAACAAAAP//////////"/>
              </a:ext>
            </a:extLst>
          </p:cNvSpPr>
          <p:nvPr/>
        </p:nvSpPr>
        <p:spPr>
          <a:xfrm>
            <a:off x="6802120" y="3467735"/>
            <a:ext cx="71755" cy="109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m9U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ysAAMYWAACXKwAAdBcAABAgAAAmAAAACAAAAP//////////"/>
              </a:ext>
            </a:extLst>
          </p:cNvSpPr>
          <p:nvPr/>
        </p:nvSpPr>
        <p:spPr>
          <a:xfrm>
            <a:off x="7009765" y="3702050"/>
            <a:ext cx="76200" cy="110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gAooo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ysAAOgIAACTKwAAlQkAABAgAAAmAAAACAAAAP//////////"/>
              </a:ext>
            </a:extLst>
          </p:cNvSpPr>
          <p:nvPr/>
        </p:nvSpPr>
        <p:spPr>
          <a:xfrm>
            <a:off x="7007225" y="1447800"/>
            <a:ext cx="76200" cy="109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X/AEM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VikAAHYHAADIKQAAIwgAABAgAAAmAAAACAAAAP//////////"/>
              </a:ext>
            </a:extLst>
          </p:cNvSpPr>
          <p:nvPr/>
        </p:nvSpPr>
        <p:spPr>
          <a:xfrm>
            <a:off x="6719570" y="1212850"/>
            <a:ext cx="72390" cy="109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KKAC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ikAAO0dAAC0KQAAmh4AABAgAAAmAAAACAAAAP//////////"/>
              </a:ext>
            </a:extLst>
          </p:cNvSpPr>
          <p:nvPr/>
        </p:nvSpPr>
        <p:spPr>
          <a:xfrm>
            <a:off x="6706870" y="4864735"/>
            <a:ext cx="72390" cy="1098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p5ht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g8AAHEeAADzHgAA9B8AABAgAAAmAAAACAAAAP//////////"/>
              </a:ext>
            </a:extLst>
          </p:cNvSpPr>
          <p:nvPr/>
        </p:nvSpPr>
        <p:spPr>
          <a:xfrm>
            <a:off x="2505710" y="4948555"/>
            <a:ext cx="2525395" cy="2457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8415" indent="-6350" defTabSz="914400">
              <a:lnSpc>
                <a:spcPct val="120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frontal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asiento,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2°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positivos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hasta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13°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negativos.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69KTY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wkAAIs4AABIDgAASTkAABAgAAAmAAAACAAAAP//////////"/>
              </a:ext>
            </a:extLst>
          </p:cNvSpPr>
          <p:nvPr/>
        </p:nvSpPr>
        <p:spPr>
          <a:xfrm>
            <a:off x="1617345" y="9191625"/>
            <a:ext cx="704215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Leyenda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Leyenda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d8Of0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8AACkdAADMHgAA3R0AABAgAAAmAAAACAAAAP//////////"/>
              </a:ext>
            </a:extLst>
          </p:cNvSpPr>
          <p:nvPr/>
        </p:nvSpPr>
        <p:spPr>
          <a:xfrm>
            <a:off x="2514600" y="4740275"/>
            <a:ext cx="2491740" cy="114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asiento,</a:t>
            </a:r>
            <a:r>
              <a:rPr lang="es-es" sz="55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desde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2°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positivos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hasta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13°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negativos.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Fw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Dx8Q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cA8AAAwVAADgIQAAAhkAABAgAAAmAAAACAAAAP//////////"/>
              </a:ext>
            </a:extLst>
          </p:cNvSpPr>
          <p:nvPr/>
        </p:nvSpPr>
        <p:spPr>
          <a:xfrm>
            <a:off x="2509520" y="3421380"/>
            <a:ext cx="2997200" cy="6438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8420" rIns="0" bIns="0" numCol="1" spcCol="215900" anchor="t"/>
          <a:lstStyle/>
          <a:p>
            <a:pPr marL="15240">
              <a:lnSpc>
                <a:spcPct val="100000"/>
              </a:lnSpc>
              <a:spcBef>
                <a:spcPts val="45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MULTIBLOQUE</a:t>
            </a:r>
            <a:r>
              <a:rPr lang="es-es" sz="600" cap="none" spc="2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M4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4445" defTabSz="914400">
              <a:lnSpc>
                <a:spcPct val="124000"/>
              </a:lnSpc>
              <a:spcBef>
                <a:spcPts val="1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16°,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posiciones.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muelle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lateral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(para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pesos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hasta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200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kg).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335" indent="3810" defTabSz="914400">
              <a:lnSpc>
                <a:spcPct val="124000"/>
              </a:lnSpc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16°,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bloqueable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posiciones.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Control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lateral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(para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pesos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hasta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200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kg).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F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T/AIE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A8AAC8HAACKIQAASg8AABAgAAAmAAAACAAAAP//////////"/>
              </a:ext>
            </a:extLst>
          </p:cNvSpPr>
          <p:nvPr/>
        </p:nvSpPr>
        <p:spPr>
          <a:xfrm>
            <a:off x="2506980" y="1167765"/>
            <a:ext cx="2945130" cy="13176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54610" rIns="0" bIns="0" numCol="1" spcCol="215900" anchor="t"/>
          <a:lstStyle/>
          <a:p>
            <a:pPr marL="12700" algn="just">
              <a:lnSpc>
                <a:spcPct val="100000"/>
              </a:lnSpc>
              <a:spcBef>
                <a:spcPts val="4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SUAVE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0320" algn="just">
              <a:lnSpc>
                <a:spcPct val="100000"/>
              </a:lnSpc>
              <a:spcBef>
                <a:spcPts val="3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oficina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21°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 algn="just">
              <a:lnSpc>
                <a:spcPct val="100000"/>
              </a:lnSpc>
              <a:spcBef>
                <a:spcPts val="15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10°,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bloqueos,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sistema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antichoque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rápido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(7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875" indent="-3175" algn="just" defTabSz="914400">
              <a:lnSpc>
                <a:spcPct val="124000"/>
              </a:lnSpc>
              <a:spcBef>
                <a:spcPts val="3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niveles).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adicional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-5°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2°.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Deslizamiento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recorrido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mm.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mediante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botón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pulsador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13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bloqueos.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 indent="5080" algn="just" defTabSz="914400">
              <a:lnSpc>
                <a:spcPct val="100000"/>
              </a:lnSpc>
              <a:spcBef>
                <a:spcPts val="1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apto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oficina.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21°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 algn="just" defTabSz="914400">
              <a:lnSpc>
                <a:spcPct val="136000"/>
              </a:lnSpc>
              <a:spcBef>
                <a:spcPts val="3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10°,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bloqueable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posiciones.</a:t>
            </a:r>
            <a:r>
              <a:rPr lang="es-es" sz="55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Sistema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antichoque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control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lateral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liberación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rápida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(7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pasos).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adicional</a:t>
            </a:r>
            <a:r>
              <a:rPr lang="es-es" sz="550" cap="none" spc="1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-5°</a:t>
            </a:r>
            <a:r>
              <a:rPr lang="es-es" sz="55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2°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asiento.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profundidad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recorrido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4605" algn="just" defTabSz="914400">
              <a:lnSpc>
                <a:spcPct val="100000"/>
              </a:lnSpc>
              <a:spcBef>
                <a:spcPts val="24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mm.</a:t>
            </a:r>
            <a:r>
              <a:rPr lang="es-es" sz="55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Sistema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bloqueo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13</a:t>
            </a:r>
            <a:r>
              <a:rPr lang="es-es" sz="55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posiciones.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Ld+JdQ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bQ8AAGIcAACwFAAA/xwAABAgAAAmAAAACAAAAP//////////"/>
              </a:ext>
            </a:extLst>
          </p:cNvSpPr>
          <p:nvPr/>
        </p:nvSpPr>
        <p:spPr>
          <a:xfrm>
            <a:off x="2507615" y="4613910"/>
            <a:ext cx="855345" cy="996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 DEL ASIENTO</a:t>
            </a:r>
            <a:endParaRPr lang="es-es" sz="5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KKAC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w8AAEI4AAAsHQAANj0AABAgAAAmAAAACAAAAP//////////"/>
              </a:ext>
            </a:extLst>
          </p:cNvSpPr>
          <p:nvPr/>
        </p:nvSpPr>
        <p:spPr>
          <a:xfrm>
            <a:off x="2506345" y="9145270"/>
            <a:ext cx="2235835" cy="8051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</a:t>
            </a:r>
            <a:r>
              <a:rPr lang="es-es" sz="6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050">
              <a:lnSpc>
                <a:spcPct val="100000"/>
              </a:lnSpc>
              <a:spcBef>
                <a:spcPts val="2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Activación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Activación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240">
              <a:lnSpc>
                <a:spcPct val="100000"/>
              </a:lnSpc>
              <a:spcBef>
                <a:spcPts val="3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deslizante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050">
              <a:lnSpc>
                <a:spcPct val="100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Mecanismo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050">
              <a:lnSpc>
                <a:spcPct val="100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9050">
              <a:lnSpc>
                <a:spcPct val="100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</a:t>
            </a:r>
            <a:r>
              <a:rPr lang="es-es" sz="6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5240">
              <a:lnSpc>
                <a:spcPct val="100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OpU43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t47a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AAAAAAAAAACYEQAAkQIAABAAAAAmAAAACAAAAP//////////"/>
              </a:ext>
            </a:extLst>
          </p:cNvSpPr>
          <p:nvPr/>
        </p:nvSpPr>
        <p:spPr>
          <a:xfrm>
            <a:off x="0" y="0"/>
            <a:ext cx="2860040" cy="417195"/>
          </a:xfrm>
          <a:custGeom>
            <a:avLst/>
            <a:gdLst/>
            <a:ahLst/>
            <a:cxnLst/>
            <a:rect l="0" t="0" r="2860040" b="417195"/>
            <a:pathLst>
              <a:path w="2860040" h="417195">
                <a:moveTo>
                  <a:pt x="2859794" y="417195"/>
                </a:moveTo>
                <a:lnTo>
                  <a:pt x="0" y="417195"/>
                </a:lnTo>
                <a:lnTo>
                  <a:pt x="0" y="0"/>
                </a:lnTo>
                <a:lnTo>
                  <a:pt x="2859794" y="0"/>
                </a:lnTo>
                <a:lnTo>
                  <a:pt x="2859794" y="4171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4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EcAACm/f//dy0AANQI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664075" y="-38227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4BAADWBAAAey4AAIo1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786130"/>
            <a:ext cx="7272655" cy="791718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3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BgAAHcgAABgGgAAYCEAABAgAAAmAAAACAAAAP//////////"/>
              </a:ext>
            </a:extLst>
          </p:cNvSpPr>
          <p:nvPr/>
        </p:nvSpPr>
        <p:spPr>
          <a:xfrm>
            <a:off x="4000500" y="5277485"/>
            <a:ext cx="287020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VELA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gEAAH0xAACrFgAAMzgAABAgAAAmAAAACAAAAP//////////"/>
              </a:ext>
            </a:extLst>
          </p:cNvSpPr>
          <p:nvPr/>
        </p:nvSpPr>
        <p:spPr>
          <a:xfrm>
            <a:off x="275590" y="8044815"/>
            <a:ext cx="3409315" cy="10909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4605" indent="-2540" defTabSz="914400">
              <a:lnSpc>
                <a:spcPct val="145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taburetes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trabajo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esencial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gran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resistencia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estructural,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solución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ideal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laboratorios</a:t>
            </a:r>
            <a:r>
              <a:rPr lang="es-es" sz="8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intensidad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trabajo.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335" indent="-635" defTabSz="914400">
              <a:lnSpc>
                <a:spcPct val="145000"/>
              </a:lnSpc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ofrece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tapicería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colores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antracita.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Disponible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deslizadores,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tres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diferentes.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9wMAAJYiAADbBgAAgCMAABAgAAAmAAAACAAAAP//////////"/>
              </a:ext>
            </a:extLst>
          </p:cNvSpPr>
          <p:nvPr/>
        </p:nvSpPr>
        <p:spPr>
          <a:xfrm>
            <a:off x="644525" y="5622290"/>
            <a:ext cx="469900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42 ÷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55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JYiAAAZHQAAgCMAABAgAAAmAAAACAAAAP//////////"/>
              </a:ext>
            </a:extLst>
          </p:cNvSpPr>
          <p:nvPr/>
        </p:nvSpPr>
        <p:spPr>
          <a:xfrm>
            <a:off x="4260850" y="5622290"/>
            <a:ext cx="469265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44 ÷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57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EAANkpAAAaFwAAKywAABAgAAAmAAAACAAAAP//////////"/>
              </a:ext>
            </a:extLst>
          </p:cNvSpPr>
          <p:nvPr/>
        </p:nvSpPr>
        <p:spPr>
          <a:xfrm>
            <a:off x="278130" y="6802755"/>
            <a:ext cx="3477260" cy="3771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 indent="1905" defTabSz="914400">
              <a:lnSpc>
                <a:spcPct val="144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taburetes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depuradas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gran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robustez, ideales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talleres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intensidad.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QEAABstAACoFgAAjTAAABAgAAAmAAAACAAAAP//////////"/>
              </a:ext>
            </a:extLst>
          </p:cNvSpPr>
          <p:nvPr/>
        </p:nvSpPr>
        <p:spPr>
          <a:xfrm>
            <a:off x="280035" y="7332345"/>
            <a:ext cx="3402965" cy="5600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3335" indent="-1270" algn="just" defTabSz="914400">
              <a:lnSpc>
                <a:spcPct val="146000"/>
              </a:lnSpc>
              <a:spcBef>
                <a:spcPts val="9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Están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disponibles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tapicería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tela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color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negro.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ofrecen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deslizadores,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tres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alturas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diferentes.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gIAAPA/AADfAgAA2kAAABAgAAAmAAAACAAAAP//////////"/>
              </a:ext>
            </a:extLst>
          </p:cNvSpPr>
          <p:nvPr/>
        </p:nvSpPr>
        <p:spPr>
          <a:xfrm>
            <a:off x="384810" y="10393680"/>
            <a:ext cx="81915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hEAAJYiAADVFQAAgCMAABAgAAAmAAAACAAAAP//////////"/>
              </a:ext>
            </a:extLst>
          </p:cNvSpPr>
          <p:nvPr/>
        </p:nvSpPr>
        <p:spPr>
          <a:xfrm>
            <a:off x="2840990" y="5622290"/>
            <a:ext cx="708025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76835" indent="-64135" defTabSz="914400">
              <a:lnSpc>
                <a:spcPct val="100000"/>
              </a:lnSpc>
              <a:spcBef>
                <a:spcPts val="10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7683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VL1011</a:t>
            </a:r>
            <a:r>
              <a:rPr lang="es-es" sz="8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AIAAHcgAAAhBAAAYCEAABAgAAAmAAAACAAAAP//////////"/>
              </a:ext>
            </a:extLst>
          </p:cNvSpPr>
          <p:nvPr/>
        </p:nvSpPr>
        <p:spPr>
          <a:xfrm>
            <a:off x="383540" y="5277485"/>
            <a:ext cx="287655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VELA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ScAAJYiAAAULAAAgCMAABAgAAAmAAAACAAAAP//////////"/>
              </a:ext>
            </a:extLst>
          </p:cNvSpPr>
          <p:nvPr/>
        </p:nvSpPr>
        <p:spPr>
          <a:xfrm>
            <a:off x="6457315" y="5622290"/>
            <a:ext cx="708025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76835" indent="-64135" defTabSz="914400">
              <a:lnSpc>
                <a:spcPct val="100000"/>
              </a:lnSpc>
              <a:spcBef>
                <a:spcPts val="10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7683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VL1013</a:t>
            </a:r>
            <a:r>
              <a:rPr lang="es-es" sz="80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H0CAAAFCwAAXQQAABAgAAAmAAAACAAAAP//////////"/>
              </a:ext>
            </a:extLst>
          </p:cNvSpPr>
          <p:nvPr/>
        </p:nvSpPr>
        <p:spPr>
          <a:xfrm>
            <a:off x="294640" y="404495"/>
            <a:ext cx="149669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Estándar</a:t>
            </a:r>
            <a:r>
              <a:rPr lang="es-es" cap="none" spc="11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DsxAABMKgAABjMAABAgAAAmAAAACAAAAP//////////"/>
              </a:ext>
            </a:extLst>
          </p:cNvSpPr>
          <p:nvPr/>
        </p:nvSpPr>
        <p:spPr>
          <a:xfrm>
            <a:off x="5063490" y="8002905"/>
            <a:ext cx="1812290" cy="2914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45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cromado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I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OMrAADFKAAAsy0AABAgAAAmAAAACAAAAP//////////"/>
              </a:ext>
            </a:extLst>
          </p:cNvSpPr>
          <p:nvPr/>
        </p:nvSpPr>
        <p:spPr>
          <a:xfrm>
            <a:off x="5063490" y="7134225"/>
            <a:ext cx="1564005" cy="2946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1430" rIns="0" bIns="0" numCol="1" spcCol="215900" anchor="t"/>
          <a:lstStyle/>
          <a:p>
            <a:pPr marL="12700">
              <a:lnSpc>
                <a:spcPct val="147000"/>
              </a:lnSpc>
              <a:spcBef>
                <a:spcPts val="9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patines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deslizadores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cAAPEpAABWHQAAsCoAABAgAAAmAAAACAAAAP//////////"/>
              </a:ext>
            </a:extLst>
          </p:cNvSpPr>
          <p:nvPr/>
        </p:nvSpPr>
        <p:spPr>
          <a:xfrm>
            <a:off x="3891915" y="6817995"/>
            <a:ext cx="87693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ioAAJ80AAD8LAAAXTUAABAgAAAmAAAACAAAAP//////////"/>
              </a:ext>
            </a:extLst>
          </p:cNvSpPr>
          <p:nvPr/>
        </p:nvSpPr>
        <p:spPr>
          <a:xfrm>
            <a:off x="6945630" y="8554085"/>
            <a:ext cx="367030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0700ESD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CsAAEsvAAD2LAAACjAAABAgAAAmAAAACAAAAP//////////"/>
              </a:ext>
            </a:extLst>
          </p:cNvSpPr>
          <p:nvPr/>
        </p:nvSpPr>
        <p:spPr>
          <a:xfrm>
            <a:off x="7012940" y="7687945"/>
            <a:ext cx="29591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M-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0321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w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gQAAAIIAAADMDgAAigIAABAAAAAmAAAACAAAAP//////////"/>
              </a:ext>
            </a:extLst>
          </p:cNvSpPr>
          <p:nvPr/>
        </p:nvSpPr>
        <p:spPr>
          <a:xfrm>
            <a:off x="81915" y="82550"/>
            <a:ext cx="2323465" cy="330200"/>
          </a:xfrm>
          <a:custGeom>
            <a:avLst/>
            <a:gdLst/>
            <a:ahLst/>
            <a:cxnLst/>
            <a:rect l="0" t="0" r="2323465" b="330200"/>
            <a:pathLst>
              <a:path w="2323465" h="330200">
                <a:moveTo>
                  <a:pt x="2323465" y="330200"/>
                </a:moveTo>
                <a:lnTo>
                  <a:pt x="0" y="330200"/>
                </a:lnTo>
                <a:lnTo>
                  <a:pt x="0" y="0"/>
                </a:lnTo>
                <a:lnTo>
                  <a:pt x="2323465" y="0"/>
                </a:lnTo>
                <a:lnTo>
                  <a:pt x="2323465" y="330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1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D4XAACmNQAAYi8AAL5F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0" y="8721090"/>
            <a:ext cx="3924300" cy="2616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aAw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ey4AALR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865" cy="1068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hcAAN0pAADJGgAAoSoAABAgAAAmAAAACAAAAP//////////"/>
              </a:ext>
            </a:extLst>
          </p:cNvSpPr>
          <p:nvPr/>
        </p:nvSpPr>
        <p:spPr>
          <a:xfrm>
            <a:off x="3826510" y="6805295"/>
            <a:ext cx="52768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Meccanismos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BMrAADuBgAAxSsAABAgAAAmAAAACAAAAP//////////"/>
              </a:ext>
            </a:extLst>
          </p:cNvSpPr>
          <p:nvPr/>
        </p:nvSpPr>
        <p:spPr>
          <a:xfrm>
            <a:off x="211455" y="7002145"/>
            <a:ext cx="915035" cy="113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QEAAIk0AADYBQAATTUAABAgAAAmAAAACAAAAP//////////"/>
              </a:ext>
            </a:extLst>
          </p:cNvSpPr>
          <p:nvPr/>
        </p:nvSpPr>
        <p:spPr>
          <a:xfrm>
            <a:off x="203835" y="8540115"/>
            <a:ext cx="74612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Ik0AABkFgAATDUAABAgAAAmAAAACAAAAP//////////"/>
              </a:ext>
            </a:extLst>
          </p:cNvSpPr>
          <p:nvPr/>
        </p:nvSpPr>
        <p:spPr>
          <a:xfrm>
            <a:off x="3431540" y="8540115"/>
            <a:ext cx="20828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1654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G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0AALwwAACgKwAAcjQAABAgAAAmAAAACAAAAP//////////"/>
              </a:ext>
            </a:extLst>
          </p:cNvSpPr>
          <p:nvPr/>
        </p:nvSpPr>
        <p:spPr>
          <a:xfrm>
            <a:off x="4864100" y="7922260"/>
            <a:ext cx="2227580" cy="603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92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SYNCHRON</a:t>
            </a:r>
            <a:r>
              <a:rPr lang="es-es" sz="6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>
              <a:lnSpc>
                <a:spcPct val="100000"/>
              </a:lnSpc>
              <a:spcBef>
                <a:spcPts val="44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del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asiento/respaldo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y de la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oscilación.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>
              <a:lnSpc>
                <a:spcPct val="100000"/>
              </a:lnSpc>
              <a:spcBef>
                <a:spcPts val="5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del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y el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respaldo,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AEAAAAqAAAtBwAAwyoAABAgAAAmAAAACAAAAP//////////"/>
              </a:ext>
            </a:extLst>
          </p:cNvSpPr>
          <p:nvPr/>
        </p:nvSpPr>
        <p:spPr>
          <a:xfrm>
            <a:off x="210820" y="6827520"/>
            <a:ext cx="95567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Revestimenti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Tapicerías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Ik0AABvDgAATTUAABAgAAAmAAAACAAAAP//////////"/>
              </a:ext>
            </a:extLst>
          </p:cNvSpPr>
          <p:nvPr/>
        </p:nvSpPr>
        <p:spPr>
          <a:xfrm>
            <a:off x="1641475" y="8540115"/>
            <a:ext cx="704850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1601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G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B0AAGkrAACIJwAATS4AABAgAAAmAAAACAAAAP//////////"/>
              </a:ext>
            </a:extLst>
          </p:cNvSpPr>
          <p:nvPr/>
        </p:nvSpPr>
        <p:spPr>
          <a:xfrm>
            <a:off x="4871720" y="7056755"/>
            <a:ext cx="1554480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92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CONTACTO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PERMANENTE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335">
              <a:lnSpc>
                <a:spcPct val="134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altura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r>
              <a:rPr lang="es-es" sz="65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altura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hgAAG8gAADsGQAAVyEAABAgAAAmAAAACAAAAP//////////"/>
              </a:ext>
            </a:extLst>
          </p:cNvSpPr>
          <p:nvPr/>
        </p:nvSpPr>
        <p:spPr>
          <a:xfrm>
            <a:off x="3928110" y="5272405"/>
            <a:ext cx="285750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VELA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6wEAAG8gAACtAwAAVyEAABAgAAAmAAAACAAAAP//////////"/>
              </a:ext>
            </a:extLst>
          </p:cNvSpPr>
          <p:nvPr/>
        </p:nvSpPr>
        <p:spPr>
          <a:xfrm>
            <a:off x="311785" y="5272405"/>
            <a:ext cx="285750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VELA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BAAAI4iAADdFQAAdyMAABAgAAAmAAAACAAAAP//////////"/>
              </a:ext>
            </a:extLst>
          </p:cNvSpPr>
          <p:nvPr/>
        </p:nvSpPr>
        <p:spPr>
          <a:xfrm>
            <a:off x="2687320" y="5617210"/>
            <a:ext cx="866775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76835" indent="-64135" defTabSz="914400">
              <a:lnSpc>
                <a:spcPct val="100000"/>
              </a:lnSpc>
              <a:spcBef>
                <a:spcPts val="9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7683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A-VL1461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TIENE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AAAOUjAADdFQAAzSQAABAgAAAmAAAACAAAAP//////////"/>
              </a:ext>
            </a:extLst>
          </p:cNvSpPr>
          <p:nvPr/>
        </p:nvSpPr>
        <p:spPr>
          <a:xfrm>
            <a:off x="2750820" y="5835015"/>
            <a:ext cx="803275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A-VL1463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TIENE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gMAAOUjAABkBgAAzSQAABAgAAAmAAAACAAAAP//////////"/>
              </a:ext>
            </a:extLst>
          </p:cNvSpPr>
          <p:nvPr/>
        </p:nvSpPr>
        <p:spPr>
          <a:xfrm>
            <a:off x="572770" y="5835015"/>
            <a:ext cx="466090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72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ysAAOo/AAAcLAAA00AAABAgAAAmAAAACAAAAP//////////"/>
              </a:ext>
            </a:extLst>
          </p:cNvSpPr>
          <p:nvPr/>
        </p:nvSpPr>
        <p:spPr>
          <a:xfrm>
            <a:off x="7088505" y="10389870"/>
            <a:ext cx="81915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n29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RkAAI4iAACjHAAAdyMAABAgAAAmAAAACAAAAP//////////"/>
              </a:ext>
            </a:extLst>
          </p:cNvSpPr>
          <p:nvPr/>
        </p:nvSpPr>
        <p:spPr>
          <a:xfrm>
            <a:off x="4189095" y="5617210"/>
            <a:ext cx="466090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85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//v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gMAAI4iAABkBgAAdyMAABAgAAAmAAAACAAAAP//////////"/>
              </a:ext>
            </a:extLst>
          </p:cNvSpPr>
          <p:nvPr/>
        </p:nvSpPr>
        <p:spPr>
          <a:xfrm>
            <a:off x="572770" y="5617210"/>
            <a:ext cx="466090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50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70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iYAAI4iAAAcLAAAdyMAABAgAAAmAAAACAAAAP//////////"/>
              </a:ext>
            </a:extLst>
          </p:cNvSpPr>
          <p:nvPr/>
        </p:nvSpPr>
        <p:spPr>
          <a:xfrm>
            <a:off x="6303010" y="5617210"/>
            <a:ext cx="867410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76835" indent="-64135" defTabSz="914400">
              <a:lnSpc>
                <a:spcPct val="100000"/>
              </a:lnSpc>
              <a:spcBef>
                <a:spcPts val="9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7683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A-VL1471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TIENE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w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VwAAAG0AAACjDgAAdAIAABAAAAAmAAAACAAAAP//////////"/>
              </a:ext>
            </a:extLst>
          </p:cNvSpPr>
          <p:nvPr/>
        </p:nvSpPr>
        <p:spPr>
          <a:xfrm>
            <a:off x="55245" y="69215"/>
            <a:ext cx="2324100" cy="329565"/>
          </a:xfrm>
          <a:custGeom>
            <a:avLst/>
            <a:gdLst/>
            <a:ahLst/>
            <a:cxnLst/>
            <a:rect l="0" t="0" r="2324100" b="329565"/>
            <a:pathLst>
              <a:path w="2324100" h="329565">
                <a:moveTo>
                  <a:pt x="2324100" y="329565"/>
                </a:moveTo>
                <a:lnTo>
                  <a:pt x="0" y="329565"/>
                </a:lnTo>
                <a:lnTo>
                  <a:pt x="0" y="0"/>
                </a:lnTo>
                <a:lnTo>
                  <a:pt x="2324100" y="0"/>
                </a:lnTo>
                <a:lnTo>
                  <a:pt x="2324100" y="32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2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Br///8XNgAAPhcAAC9G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-146050" y="8792845"/>
            <a:ext cx="3924300" cy="26162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wXwA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4BAADWBAAAey4AAA49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786130"/>
            <a:ext cx="7272655" cy="913892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BgAAGYgAAB7GgAAXSEAABAgAAAmAAAACAAAAP//////////"/>
              </a:ext>
            </a:extLst>
          </p:cNvSpPr>
          <p:nvPr/>
        </p:nvSpPr>
        <p:spPr>
          <a:xfrm>
            <a:off x="4000500" y="5266690"/>
            <a:ext cx="304165" cy="1568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VELA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ScAAIYiAABZLAAA0iQAABAgAAAmAAAACAAAAP//////////"/>
              </a:ext>
            </a:extLst>
          </p:cNvSpPr>
          <p:nvPr/>
        </p:nvSpPr>
        <p:spPr>
          <a:xfrm>
            <a:off x="6457315" y="5612130"/>
            <a:ext cx="751840" cy="373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80645" indent="-67945" defTabSz="914400">
              <a:lnSpc>
                <a:spcPct val="100000"/>
              </a:lnSpc>
              <a:spcBef>
                <a:spcPts val="110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8064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VL1115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76200" defTabSz="914400">
              <a:lnSpc>
                <a:spcPct val="100000"/>
              </a:lnSpc>
              <a:spcBef>
                <a:spcPts val="685"/>
              </a:spcBef>
              <a:tabLst>
                <a:tab pos="8064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VL1117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QEAAIA9AAA2EwAA2EAAABAgAAAmAAAACAAAAP//////////"/>
              </a:ext>
            </a:extLst>
          </p:cNvSpPr>
          <p:nvPr/>
        </p:nvSpPr>
        <p:spPr>
          <a:xfrm>
            <a:off x="285115" y="9997440"/>
            <a:ext cx="2837815" cy="543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35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Soporte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lumbar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pronunciado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sujeción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adecuada.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Soporte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lumbar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mejorado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comodidad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adecuada.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15570">
              <a:lnSpc>
                <a:spcPct val="100000"/>
              </a:lnSpc>
              <a:spcBef>
                <a:spcPts val="2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AIAAGYgAAA8BAAAXSEAABAgAAAmAAAACAAAAP//////////"/>
              </a:ext>
            </a:extLst>
          </p:cNvSpPr>
          <p:nvPr/>
        </p:nvSpPr>
        <p:spPr>
          <a:xfrm>
            <a:off x="383540" y="5266690"/>
            <a:ext cx="304800" cy="15684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VELA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IYiAABHHQAA0iQAABAgAAAmAAAACAAAAP//////////"/>
              </a:ext>
            </a:extLst>
          </p:cNvSpPr>
          <p:nvPr/>
        </p:nvSpPr>
        <p:spPr>
          <a:xfrm>
            <a:off x="4260850" y="5612130"/>
            <a:ext cx="498475" cy="373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 44</a:t>
            </a:r>
            <a:r>
              <a:rPr lang="es-es" sz="8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57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 44</a:t>
            </a:r>
            <a:r>
              <a:rPr lang="es-es" sz="8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57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hEAAIYiAAAbFgAA0iQAABAgAAAmAAAACAAAAP//////////"/>
              </a:ext>
            </a:extLst>
          </p:cNvSpPr>
          <p:nvPr/>
        </p:nvSpPr>
        <p:spPr>
          <a:xfrm>
            <a:off x="2840990" y="5612130"/>
            <a:ext cx="752475" cy="373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80645" indent="-67945" defTabSz="914400">
              <a:lnSpc>
                <a:spcPct val="100000"/>
              </a:lnSpc>
              <a:spcBef>
                <a:spcPts val="110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8064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VL1111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76200" defTabSz="914400">
              <a:lnSpc>
                <a:spcPct val="100000"/>
              </a:lnSpc>
              <a:spcBef>
                <a:spcPts val="685"/>
              </a:spcBef>
              <a:tabLst>
                <a:tab pos="8064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VL1113</a:t>
            </a:r>
            <a:r>
              <a:rPr lang="es-es" sz="85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9wMAAIYiAAAIBwAA0iQAABAgAAAmAAAACAAAAP//////////"/>
              </a:ext>
            </a:extLst>
          </p:cNvSpPr>
          <p:nvPr/>
        </p:nvSpPr>
        <p:spPr>
          <a:xfrm>
            <a:off x="644525" y="5612130"/>
            <a:ext cx="498475" cy="373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 42</a:t>
            </a:r>
            <a:r>
              <a:rPr lang="es-es" sz="8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55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 44</a:t>
            </a:r>
            <a:r>
              <a:rPr lang="es-es" sz="8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57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H0CAAAFCwAAXQQAABAgAAAmAAAACAAAAP//////////"/>
              </a:ext>
            </a:extLst>
          </p:cNvSpPr>
          <p:nvPr/>
        </p:nvSpPr>
        <p:spPr>
          <a:xfrm>
            <a:off x="294640" y="404495"/>
            <a:ext cx="1496695" cy="30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Estándar</a:t>
            </a:r>
            <a:r>
              <a:rPr lang="es-es" cap="none" spc="11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DAvAADwLAAA6zIAABAgAAAmAAAACAAAAP//////////"/>
              </a:ext>
            </a:extLst>
          </p:cNvSpPr>
          <p:nvPr/>
        </p:nvSpPr>
        <p:spPr>
          <a:xfrm>
            <a:off x="5063490" y="7670800"/>
            <a:ext cx="2241550" cy="606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algn="r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0860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spcBef>
                <a:spcPts val="3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47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patines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deslizadores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ioAANc5AAD8LAAAljoAABAgAAAmAAAACAAAAP//////////"/>
              </a:ext>
            </a:extLst>
          </p:cNvSpPr>
          <p:nvPr/>
        </p:nvSpPr>
        <p:spPr>
          <a:xfrm>
            <a:off x="6945630" y="9402445"/>
            <a:ext cx="36703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0700ESD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cAANYpAAARKAAAly0AABAgAAAmAAAACAAAAP//////////"/>
              </a:ext>
            </a:extLst>
          </p:cNvSpPr>
          <p:nvPr/>
        </p:nvSpPr>
        <p:spPr>
          <a:xfrm>
            <a:off x="3891915" y="6800850"/>
            <a:ext cx="2621280" cy="610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184275">
              <a:lnSpc>
                <a:spcPct val="145000"/>
              </a:lnSpc>
              <a:spcBef>
                <a:spcPts val="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Reposabrazos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regulables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Reposabrazos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ajustables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IQ0AAD2LAAAPjgAABAgAAAmAAAACAAAAP//////////"/>
              </a:ext>
            </a:extLst>
          </p:cNvSpPr>
          <p:nvPr/>
        </p:nvSpPr>
        <p:spPr>
          <a:xfrm>
            <a:off x="5063490" y="8536940"/>
            <a:ext cx="2245360" cy="6057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algn="r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M-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0321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45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cromado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AAAAAAkAAAA2DQAAEAIAABAAAAAmAAAACAAAAP//////////"/>
              </a:ext>
            </a:extLst>
          </p:cNvSpPr>
          <p:nvPr/>
        </p:nvSpPr>
        <p:spPr>
          <a:xfrm>
            <a:off x="0" y="5715"/>
            <a:ext cx="2147570" cy="329565"/>
          </a:xfrm>
          <a:custGeom>
            <a:avLst/>
            <a:gdLst/>
            <a:ahLst/>
            <a:cxnLst/>
            <a:rect l="0" t="0" r="2147570" b="329565"/>
            <a:pathLst>
              <a:path w="2147570" h="329565">
                <a:moveTo>
                  <a:pt x="2147201" y="329565"/>
                </a:moveTo>
                <a:lnTo>
                  <a:pt x="0" y="329565"/>
                </a:lnTo>
                <a:lnTo>
                  <a:pt x="0" y="0"/>
                </a:lnTo>
                <a:lnTo>
                  <a:pt x="2147201" y="0"/>
                </a:lnTo>
                <a:lnTo>
                  <a:pt x="2147201" y="32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17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JUYAABDOAAAdy0AAC9G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3996055" y="9145905"/>
            <a:ext cx="3394710" cy="22631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wXwA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ey4AALRB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865" cy="1068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hgAAG0gAADsGQAAVSEAABAgAAAmAAAACAAAAP//////////"/>
              </a:ext>
            </a:extLst>
          </p:cNvSpPr>
          <p:nvPr/>
        </p:nvSpPr>
        <p:spPr>
          <a:xfrm>
            <a:off x="3928110" y="5271135"/>
            <a:ext cx="285750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VELA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iYAAI0iAAAcLAAAdSMAABAgAAAmAAAACAAAAP//////////"/>
              </a:ext>
            </a:extLst>
          </p:cNvSpPr>
          <p:nvPr/>
        </p:nvSpPr>
        <p:spPr>
          <a:xfrm>
            <a:off x="6303010" y="5616575"/>
            <a:ext cx="867410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76835" indent="-64135" defTabSz="914400">
              <a:lnSpc>
                <a:spcPct val="100000"/>
              </a:lnSpc>
              <a:spcBef>
                <a:spcPts val="9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7683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A-VL1671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TIENE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gMAAI0iAABkBgAAdSMAABAgAAAmAAAACAAAAP//////////"/>
              </a:ext>
            </a:extLst>
          </p:cNvSpPr>
          <p:nvPr/>
        </p:nvSpPr>
        <p:spPr>
          <a:xfrm>
            <a:off x="572770" y="5616575"/>
            <a:ext cx="466090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50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70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xRkAAI0iAACjHAAAdSMAABAgAAAmAAAACAAAAP//////////"/>
              </a:ext>
            </a:extLst>
          </p:cNvSpPr>
          <p:nvPr/>
        </p:nvSpPr>
        <p:spPr>
          <a:xfrm>
            <a:off x="4189095" y="5616575"/>
            <a:ext cx="466090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60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85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AAAOMjAADdFQAAzCQAABAgAAAmAAAACAAAAP//////////"/>
              </a:ext>
            </a:extLst>
          </p:cNvSpPr>
          <p:nvPr/>
        </p:nvSpPr>
        <p:spPr>
          <a:xfrm>
            <a:off x="2750820" y="5833745"/>
            <a:ext cx="803275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A-VL1663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TIENE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6wEAAG0gAACtAwAAVSEAABAgAAAmAAAACAAAAP//////////"/>
              </a:ext>
            </a:extLst>
          </p:cNvSpPr>
          <p:nvPr/>
        </p:nvSpPr>
        <p:spPr>
          <a:xfrm>
            <a:off x="311785" y="5271135"/>
            <a:ext cx="285750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VELA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SsAAOc/AAAeLAAAz0AAABAgAAAmAAAACAAAAP//////////"/>
              </a:ext>
            </a:extLst>
          </p:cNvSpPr>
          <p:nvPr/>
        </p:nvSpPr>
        <p:spPr>
          <a:xfrm>
            <a:off x="7089775" y="10387965"/>
            <a:ext cx="81915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BAAAI0iAADdFQAAdSMAABAgAAAmAAAACAAAAP//////////"/>
              </a:ext>
            </a:extLst>
          </p:cNvSpPr>
          <p:nvPr/>
        </p:nvSpPr>
        <p:spPr>
          <a:xfrm>
            <a:off x="2687320" y="5616575"/>
            <a:ext cx="866775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76835" indent="-64135" defTabSz="914400">
              <a:lnSpc>
                <a:spcPct val="100000"/>
              </a:lnSpc>
              <a:spcBef>
                <a:spcPts val="95"/>
              </a:spcBef>
              <a:buClr>
                <a:srgbClr val="EDD164"/>
              </a:buClr>
              <a:buFont typeface="Symbol" pitchFamily="1" charset="2"/>
              <a:buChar char=""/>
              <a:tabLst>
                <a:tab pos="7683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A-VL1661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TIENE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gMAAOMjAABkBgAAzCQAABAgAAAmAAAACAAAAP//////////"/>
              </a:ext>
            </a:extLst>
          </p:cNvSpPr>
          <p:nvPr/>
        </p:nvSpPr>
        <p:spPr>
          <a:xfrm>
            <a:off x="572770" y="5833745"/>
            <a:ext cx="466090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÷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72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Iw0AABSDgAASzUAABAgAAAmAAAACAAAAP//////////"/>
              </a:ext>
            </a:extLst>
          </p:cNvSpPr>
          <p:nvPr/>
        </p:nvSpPr>
        <p:spPr>
          <a:xfrm>
            <a:off x="1641475" y="8542020"/>
            <a:ext cx="68643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1601</a:t>
            </a:r>
            <a:r>
              <a:rPr lang="es-es" sz="6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AEAAAMqAAAFBwAAwSoAABAgAAAmAAAACAAAAP//////////"/>
              </a:ext>
            </a:extLst>
          </p:cNvSpPr>
          <p:nvPr/>
        </p:nvSpPr>
        <p:spPr>
          <a:xfrm>
            <a:off x="210820" y="6829425"/>
            <a:ext cx="930275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Revestimenti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Tapicerías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EAADM/AACQAwAA8j8AABAgAAAmAAAACAAAAP//////////"/>
              </a:ext>
            </a:extLst>
          </p:cNvSpPr>
          <p:nvPr/>
        </p:nvSpPr>
        <p:spPr>
          <a:xfrm>
            <a:off x="212090" y="10273665"/>
            <a:ext cx="36703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Blu</a:t>
            </a:r>
            <a:r>
              <a:rPr lang="es-es" sz="6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Azul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DM/AABSDgAA8j8AABAgAAAmAAAACAAAAP//////////"/>
              </a:ext>
            </a:extLst>
          </p:cNvSpPr>
          <p:nvPr/>
        </p:nvSpPr>
        <p:spPr>
          <a:xfrm>
            <a:off x="1641475" y="10273665"/>
            <a:ext cx="68643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1506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Rosso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Rojo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QEAAIw0AAC4BQAASzUAABAgAAAmAAAACAAAAP//////////"/>
              </a:ext>
            </a:extLst>
          </p:cNvSpPr>
          <p:nvPr/>
        </p:nvSpPr>
        <p:spPr>
          <a:xfrm>
            <a:off x="203835" y="8542020"/>
            <a:ext cx="72580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OY1AADsBgAAmTYAABAgAAAmAAAACAAAAP//////////"/>
              </a:ext>
            </a:extLst>
          </p:cNvSpPr>
          <p:nvPr/>
        </p:nvSpPr>
        <p:spPr>
          <a:xfrm>
            <a:off x="211455" y="8761730"/>
            <a:ext cx="913765" cy="113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Iw0AABbFgAASjUAABAgAAAmAAAACAAAAP//////////"/>
              </a:ext>
            </a:extLst>
          </p:cNvSpPr>
          <p:nvPr/>
        </p:nvSpPr>
        <p:spPr>
          <a:xfrm>
            <a:off x="3431540" y="8542020"/>
            <a:ext cx="202565" cy="120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1654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hcAAOApAACzGgAAnyoAABAgAAAmAAAACAAAAP//////////"/>
              </a:ext>
            </a:extLst>
          </p:cNvSpPr>
          <p:nvPr/>
        </p:nvSpPr>
        <p:spPr>
          <a:xfrm>
            <a:off x="3826510" y="6807200"/>
            <a:ext cx="51371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Meccanismos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+B0AAMYrAABGJwAASy4AABAgAAAmAAAACAAAAP//////////"/>
              </a:ext>
            </a:extLst>
          </p:cNvSpPr>
          <p:nvPr/>
        </p:nvSpPr>
        <p:spPr>
          <a:xfrm>
            <a:off x="4871720" y="7115810"/>
            <a:ext cx="1512570" cy="4095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CONTACTO</a:t>
            </a:r>
            <a:r>
              <a:rPr lang="es-es" sz="600" cap="none" spc="16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PERMANENTE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335">
              <a:lnSpc>
                <a:spcPct val="145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DI/AABbFgAA8T8AABAgAAAmAAAACAAAAP//////////"/>
              </a:ext>
            </a:extLst>
          </p:cNvSpPr>
          <p:nvPr/>
        </p:nvSpPr>
        <p:spPr>
          <a:xfrm>
            <a:off x="3431540" y="10273030"/>
            <a:ext cx="202565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1501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BIrAADuBgAAxCsAABAgAAAmAAAACAAAAP//////////"/>
              </a:ext>
            </a:extLst>
          </p:cNvSpPr>
          <p:nvPr/>
        </p:nvSpPr>
        <p:spPr>
          <a:xfrm>
            <a:off x="211455" y="7001510"/>
            <a:ext cx="915035" cy="113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0AABkxAABCKwAAcTQAABAgAAAmAAAACAAAAP//////////"/>
              </a:ext>
            </a:extLst>
          </p:cNvSpPr>
          <p:nvPr/>
        </p:nvSpPr>
        <p:spPr>
          <a:xfrm>
            <a:off x="4864100" y="7981315"/>
            <a:ext cx="2167890" cy="5435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SYNCHRON</a:t>
            </a:r>
            <a:r>
              <a:rPr lang="es-es" sz="600" cap="none" spc="2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>
              <a:lnSpc>
                <a:spcPct val="100000"/>
              </a:lnSpc>
              <a:spcBef>
                <a:spcPts val="5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asiento/respaldo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oscilación.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>
              <a:lnSpc>
                <a:spcPct val="100000"/>
              </a:lnSpc>
              <a:spcBef>
                <a:spcPts val="68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respaldo,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inclinación.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ZAAAAE0AAAAAAAAAAEs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0AAFk2AADUKAAA8DgAABAgAAAmAAAACAAAAP//////////"/>
              </a:ext>
            </a:extLst>
          </p:cNvSpPr>
          <p:nvPr/>
        </p:nvSpPr>
        <p:spPr>
          <a:xfrm>
            <a:off x="4867275" y="8834755"/>
            <a:ext cx="1769745" cy="4210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4762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3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SOFT</a:t>
            </a:r>
            <a:r>
              <a:rPr lang="es-es" sz="4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45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4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SINCRONIZACIÓN</a:t>
            </a:r>
            <a:endParaRPr lang="es-es" sz="4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>
              <a:lnSpc>
                <a:spcPct val="100000"/>
              </a:lnSpc>
              <a:spcBef>
                <a:spcPts val="36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Oscilación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335">
              <a:lnSpc>
                <a:spcPct val="100000"/>
              </a:lnSpc>
              <a:spcBef>
                <a:spcPts val="55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asiento/respaldo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5" name="object 25"/>
          <p:cNvSpPr>
            <a:extLst>
              <a:ext uri="smNativeData">
                <pr:smNativeData xmlns:pr="smNativeData" xmlns="smNativeData" val="SMDATA_15_nm7waRMAAAAlAAAAZAAAAE0AAAAAAAAAAG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pc7z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R0AAHI7AAA1KwAA5z8AABAgAAAmAAAACAAAAP//////////"/>
              </a:ext>
            </a:extLst>
          </p:cNvSpPr>
          <p:nvPr/>
        </p:nvSpPr>
        <p:spPr>
          <a:xfrm>
            <a:off x="4864735" y="9663430"/>
            <a:ext cx="2159000" cy="7245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54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1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TENSIÓN</a:t>
            </a:r>
            <a:r>
              <a:rPr lang="es-es" sz="600" cap="none" spc="1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SUAVE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3970" indent="2540" defTabSz="914400">
              <a:lnSpc>
                <a:spcPct val="156000"/>
              </a:lnSpc>
              <a:spcBef>
                <a:spcPts val="2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Oscilación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respaldo,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asiento,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(máx.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180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kg).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sincronizada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asiento/respaldo,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deslizante,</a:t>
            </a:r>
            <a:r>
              <a:rPr lang="es-es" sz="550" cap="none" spc="8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negativa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(máx.</a:t>
            </a:r>
            <a:r>
              <a:rPr lang="es-es" sz="5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180</a:t>
            </a:r>
            <a:r>
              <a:rPr lang="es-es" sz="5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kg).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6" name="object 26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7" name="object 27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VwAAABcAAACjDgAAHwIAABAAAAAmAAAACAAAAP//////////"/>
              </a:ext>
            </a:extLst>
          </p:cNvSpPr>
          <p:nvPr/>
        </p:nvSpPr>
        <p:spPr>
          <a:xfrm>
            <a:off x="55245" y="14605"/>
            <a:ext cx="2324100" cy="330200"/>
          </a:xfrm>
          <a:custGeom>
            <a:avLst/>
            <a:gdLst/>
            <a:ahLst/>
            <a:cxnLst/>
            <a:rect l="0" t="0" r="2324100" b="330200"/>
            <a:pathLst>
              <a:path w="2324100" h="330200">
                <a:moveTo>
                  <a:pt x="2324100" y="330200"/>
                </a:moveTo>
                <a:lnTo>
                  <a:pt x="0" y="330200"/>
                </a:lnTo>
                <a:lnTo>
                  <a:pt x="0" y="0"/>
                </a:lnTo>
                <a:lnTo>
                  <a:pt x="2324100" y="0"/>
                </a:lnTo>
                <a:lnTo>
                  <a:pt x="2324100" y="3302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8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UeAACI/v//Oy8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oooo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4BAADWBAAAey4AANg6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786130"/>
            <a:ext cx="7272655" cy="87795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CcAAJciAACNLAAAgCMAABAgAAAmAAAACAAAAP//////////"/>
              </a:ext>
            </a:extLst>
          </p:cNvSpPr>
          <p:nvPr/>
        </p:nvSpPr>
        <p:spPr>
          <a:xfrm>
            <a:off x="6428740" y="5622925"/>
            <a:ext cx="813435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NT2462</a:t>
            </a:r>
            <a:r>
              <a:rPr lang="es-es" sz="80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TIENE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JYiAAAYHQAAgCMAABAgAAAmAAAACAAAAP//////////"/>
              </a:ext>
            </a:extLst>
          </p:cNvSpPr>
          <p:nvPr/>
        </p:nvSpPr>
        <p:spPr>
          <a:xfrm>
            <a:off x="4260850" y="5622290"/>
            <a:ext cx="468630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 ÷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72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O0jAAAYHQAA1iQAABAgAAAmAAAACAAAAP//////////"/>
              </a:ext>
            </a:extLst>
          </p:cNvSpPr>
          <p:nvPr/>
        </p:nvSpPr>
        <p:spPr>
          <a:xfrm>
            <a:off x="4260850" y="5840095"/>
            <a:ext cx="468630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52 ÷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72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swEAAA47AAD/FAAA3EAAABAgAAAmAAAACAAAAP//////////"/>
              </a:ext>
            </a:extLst>
          </p:cNvSpPr>
          <p:nvPr/>
        </p:nvSpPr>
        <p:spPr>
          <a:xfrm>
            <a:off x="276225" y="9599930"/>
            <a:ext cx="3136900" cy="9436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 indent="9525" defTabSz="914400">
              <a:lnSpc>
                <a:spcPct val="144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practicidad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refleja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los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diseños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curvas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originales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caracterizan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estética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creado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entorno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laboral.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-635" defTabSz="914400">
              <a:lnSpc>
                <a:spcPct val="122000"/>
              </a:lnSpc>
              <a:spcBef>
                <a:spcPts val="24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practicidad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refleja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los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diseños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curvas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originales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que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caracterizan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estética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creado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entorno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laboral.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3825" defTabSz="914400">
              <a:lnSpc>
                <a:spcPct val="100000"/>
              </a:lnSpc>
              <a:spcBef>
                <a:spcPts val="91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RgAAHggAACRGgAAYiEAABAgAAAmAAAACAAAAP//////////"/>
              </a:ext>
            </a:extLst>
          </p:cNvSpPr>
          <p:nvPr/>
        </p:nvSpPr>
        <p:spPr>
          <a:xfrm>
            <a:off x="4008755" y="5278120"/>
            <a:ext cx="309880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NUBE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wIAAHggAABSBAAAYiEAABAgAAAmAAAACAAAAP//////////"/>
              </a:ext>
            </a:extLst>
          </p:cNvSpPr>
          <p:nvPr/>
        </p:nvSpPr>
        <p:spPr>
          <a:xfrm>
            <a:off x="393065" y="5278120"/>
            <a:ext cx="309245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NUBE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JQmAAAYHQAAficAABAgAAAmAAAACAAAAP//////////"/>
              </a:ext>
            </a:extLst>
          </p:cNvSpPr>
          <p:nvPr/>
        </p:nvSpPr>
        <p:spPr>
          <a:xfrm>
            <a:off x="4260850" y="6271260"/>
            <a:ext cx="468630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62 ÷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87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zxEAAJYiAADUFQAAgCMAABAgAAAmAAAACAAAAP//////////"/>
              </a:ext>
            </a:extLst>
          </p:cNvSpPr>
          <p:nvPr/>
        </p:nvSpPr>
        <p:spPr>
          <a:xfrm>
            <a:off x="2894965" y="5622290"/>
            <a:ext cx="653415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NT1112</a:t>
            </a:r>
            <a:r>
              <a:rPr lang="es-es" sz="80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hEAAO0jAADVFQAA1iQAABAgAAAmAAAACAAAAP//////////"/>
              </a:ext>
            </a:extLst>
          </p:cNvSpPr>
          <p:nvPr/>
        </p:nvSpPr>
        <p:spPr>
          <a:xfrm>
            <a:off x="2830830" y="5840095"/>
            <a:ext cx="718185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76835" indent="-64135" defTabSz="914400">
              <a:lnSpc>
                <a:spcPct val="100000"/>
              </a:lnSpc>
              <a:spcBef>
                <a:spcPts val="105"/>
              </a:spcBef>
              <a:buClr>
                <a:srgbClr val="A0C0D5"/>
              </a:buClr>
              <a:buFont typeface="Symbol" pitchFamily="1" charset="2"/>
              <a:buChar char=""/>
              <a:tabLst>
                <a:tab pos="7683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NT2113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AS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+/v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9wMAAJYiAADZBgAAgCMAABAgAAAmAAAACAAAAP//////////"/>
              </a:ext>
            </a:extLst>
          </p:cNvSpPr>
          <p:nvPr/>
        </p:nvSpPr>
        <p:spPr>
          <a:xfrm>
            <a:off x="644525" y="5622290"/>
            <a:ext cx="468630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44 ÷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56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NhoAAEAlAAAYHQAAKiYAABAgAAAmAAAACAAAAP//////////"/>
              </a:ext>
            </a:extLst>
          </p:cNvSpPr>
          <p:nvPr/>
        </p:nvSpPr>
        <p:spPr>
          <a:xfrm>
            <a:off x="4260850" y="6055360"/>
            <a:ext cx="468630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62 ÷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87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CcAAO4jAACNLAAA1iQAABAgAAAmAAAACAAAAP//////////"/>
              </a:ext>
            </a:extLst>
          </p:cNvSpPr>
          <p:nvPr/>
        </p:nvSpPr>
        <p:spPr>
          <a:xfrm>
            <a:off x="6428740" y="5840730"/>
            <a:ext cx="813435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NT2463</a:t>
            </a:r>
            <a:r>
              <a:rPr lang="es-es" sz="80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TIENE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9wMAAO0jAADZBgAA1iQAABAgAAAmAAAACAAAAP//////////"/>
              </a:ext>
            </a:extLst>
          </p:cNvSpPr>
          <p:nvPr/>
        </p:nvSpPr>
        <p:spPr>
          <a:xfrm>
            <a:off x="644525" y="5840095"/>
            <a:ext cx="468630" cy="14795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0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44 ÷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56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CcAAJUmAACNLAAAfScAABAgAAAmAAAACAAAAP//////////"/>
              </a:ext>
            </a:extLst>
          </p:cNvSpPr>
          <p:nvPr/>
        </p:nvSpPr>
        <p:spPr>
          <a:xfrm>
            <a:off x="6428740" y="6271895"/>
            <a:ext cx="813435" cy="147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NT2473</a:t>
            </a:r>
            <a:r>
              <a:rPr lang="es-es" sz="80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TIENE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U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CcAAEAlAACVLAAAKiYAABAgAAAmAAAACAAAAP//////////"/>
              </a:ext>
            </a:extLst>
          </p:cNvSpPr>
          <p:nvPr/>
        </p:nvSpPr>
        <p:spPr>
          <a:xfrm>
            <a:off x="6365240" y="6055360"/>
            <a:ext cx="882015" cy="1485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335" rIns="0" bIns="0" numCol="1" spcCol="215900" anchor="t"/>
          <a:lstStyle/>
          <a:p>
            <a:pPr marL="76835" indent="-64135" defTabSz="914400">
              <a:lnSpc>
                <a:spcPct val="100000"/>
              </a:lnSpc>
              <a:spcBef>
                <a:spcPts val="105"/>
              </a:spcBef>
              <a:buClr>
                <a:srgbClr val="A0C0D5"/>
              </a:buClr>
              <a:buFont typeface="Symbol" pitchFamily="1" charset="2"/>
              <a:buChar char=""/>
              <a:tabLst>
                <a:tab pos="76835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8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NT2472</a:t>
            </a:r>
            <a:r>
              <a:rPr lang="es-es" sz="8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0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TIENE</a:t>
            </a:r>
            <a:endParaRPr lang="es-es" sz="8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CWAQI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HYCAADBDAAAYgQAABAgAAAmAAAACAAAAP//////////"/>
              </a:ext>
            </a:extLst>
          </p:cNvSpPr>
          <p:nvPr/>
        </p:nvSpPr>
        <p:spPr>
          <a:xfrm>
            <a:off x="294640" y="400050"/>
            <a:ext cx="1778635" cy="3124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8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Profesional</a:t>
            </a:r>
            <a:r>
              <a:rPr lang="es-es" sz="1850" cap="none" spc="8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850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1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ioAANc5AAD8LAAAljoAABAgAAAmAAAACAAAAP//////////"/>
              </a:ext>
            </a:extLst>
          </p:cNvSpPr>
          <p:nvPr/>
        </p:nvSpPr>
        <p:spPr>
          <a:xfrm>
            <a:off x="6945630" y="9402445"/>
            <a:ext cx="36703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0700ESD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0" name="object 20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cAANYpAAARKAAAly0AABAgAAAmAAAACAAAAP//////////"/>
              </a:ext>
            </a:extLst>
          </p:cNvSpPr>
          <p:nvPr/>
        </p:nvSpPr>
        <p:spPr>
          <a:xfrm>
            <a:off x="3891915" y="6800850"/>
            <a:ext cx="2621280" cy="610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184275">
              <a:lnSpc>
                <a:spcPct val="145000"/>
              </a:lnSpc>
              <a:spcBef>
                <a:spcPts val="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Reposabrazos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regulables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Reposabrazos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ajustables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1" name="object 2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+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IQ0AAD2LAAAPjgAABAgAAAmAAAACAAAAP//////////"/>
              </a:ext>
            </a:extLst>
          </p:cNvSpPr>
          <p:nvPr/>
        </p:nvSpPr>
        <p:spPr>
          <a:xfrm>
            <a:off x="5063490" y="8536940"/>
            <a:ext cx="2245360" cy="6057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algn="r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M-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0321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45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cromado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2" name="object 22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DAvAADwLAAA6zIAABAgAAAmAAAACAAAAP//////////"/>
              </a:ext>
            </a:extLst>
          </p:cNvSpPr>
          <p:nvPr/>
        </p:nvSpPr>
        <p:spPr>
          <a:xfrm>
            <a:off x="5063490" y="7670800"/>
            <a:ext cx="2241550" cy="606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algn="r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0860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spcBef>
                <a:spcPts val="3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47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patines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deslizadores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3" name="object 23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24" name="object 24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bgAAAC4AAAC6DgAANQIAABAAAAAmAAAACAAAAP//////////"/>
              </a:ext>
            </a:extLst>
          </p:cNvSpPr>
          <p:nvPr/>
        </p:nvSpPr>
        <p:spPr>
          <a:xfrm>
            <a:off x="69850" y="29210"/>
            <a:ext cx="2324100" cy="329565"/>
          </a:xfrm>
          <a:custGeom>
            <a:avLst/>
            <a:gdLst/>
            <a:ahLst/>
            <a:cxnLst/>
            <a:rect l="0" t="0" r="2324100" b="329565"/>
            <a:pathLst>
              <a:path w="2324100" h="329565">
                <a:moveTo>
                  <a:pt x="2324100" y="329565"/>
                </a:moveTo>
                <a:lnTo>
                  <a:pt x="0" y="329565"/>
                </a:lnTo>
                <a:lnTo>
                  <a:pt x="0" y="0"/>
                </a:lnTo>
                <a:lnTo>
                  <a:pt x="2324100" y="0"/>
                </a:lnTo>
                <a:lnTo>
                  <a:pt x="2324100" y="32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5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UeAACI/v//Oy8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wXwA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AAAAAAAAAAAey4AACBA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5865" cy="104241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BMrAADuBgAAxSsAABAgAAAmAAAACAAAAP//////////"/>
              </a:ext>
            </a:extLst>
          </p:cNvSpPr>
          <p:nvPr/>
        </p:nvSpPr>
        <p:spPr>
          <a:xfrm>
            <a:off x="211455" y="7002145"/>
            <a:ext cx="915035" cy="1130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gEAADA/AACeAwAA9D8AABAgAAAmAAAACAAAAP//////////"/>
              </a:ext>
            </a:extLst>
          </p:cNvSpPr>
          <p:nvPr/>
        </p:nvSpPr>
        <p:spPr>
          <a:xfrm>
            <a:off x="212090" y="10271760"/>
            <a:ext cx="375920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Blu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Azul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5" name="object 5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hcAAN0pAADJGgAAoSoAABAgAAAmAAAACAAAAP//////////"/>
              </a:ext>
            </a:extLst>
          </p:cNvSpPr>
          <p:nvPr/>
        </p:nvSpPr>
        <p:spPr>
          <a:xfrm>
            <a:off x="3826510" y="6805295"/>
            <a:ext cx="52768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Meccanismos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QEAAOc1AADsBgAAmjYAABAgAAAmAAAACAAAAP//////////"/>
              </a:ext>
            </a:extLst>
          </p:cNvSpPr>
          <p:nvPr/>
        </p:nvSpPr>
        <p:spPr>
          <a:xfrm>
            <a:off x="211455" y="8762365"/>
            <a:ext cx="913765" cy="11366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Retardante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llama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550" cap="none" spc="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5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5</a:t>
            </a:r>
            <a:endParaRPr lang="es-es" sz="5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IH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QEAAIk0AADYBQAATTUAABAgAAAmAAAACAAAAP//////////"/>
              </a:ext>
            </a:extLst>
          </p:cNvSpPr>
          <p:nvPr/>
        </p:nvSpPr>
        <p:spPr>
          <a:xfrm>
            <a:off x="203835" y="8540115"/>
            <a:ext cx="746125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Antracita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G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0AALwwAACgKwAAcjQAABAgAAAmAAAACAAAAP//////////"/>
              </a:ext>
            </a:extLst>
          </p:cNvSpPr>
          <p:nvPr/>
        </p:nvSpPr>
        <p:spPr>
          <a:xfrm>
            <a:off x="4864100" y="7922260"/>
            <a:ext cx="2227580" cy="603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92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SYNCHRON</a:t>
            </a:r>
            <a:r>
              <a:rPr lang="es-es" sz="6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3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7145" indent="3810" defTabSz="914400">
              <a:lnSpc>
                <a:spcPct val="111000"/>
              </a:lnSpc>
              <a:spcBef>
                <a:spcPts val="36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asiento/respaldo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 de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65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oscilación.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 defTabSz="914400">
              <a:lnSpc>
                <a:spcPct val="100000"/>
              </a:lnSpc>
              <a:spcBef>
                <a:spcPts val="45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del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y el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respaldo,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inclinación.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F8AY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Ik0AABvDgAATTUAABAgAAAmAAAACAAAAP//////////"/>
              </a:ext>
            </a:extLst>
          </p:cNvSpPr>
          <p:nvPr/>
        </p:nvSpPr>
        <p:spPr>
          <a:xfrm>
            <a:off x="1641475" y="8540115"/>
            <a:ext cx="704850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1601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Nero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Negro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Ik0AABkFgAATDUAABAgAAAmAAAACAAAAP//////////"/>
              </a:ext>
            </a:extLst>
          </p:cNvSpPr>
          <p:nvPr/>
        </p:nvSpPr>
        <p:spPr>
          <a:xfrm>
            <a:off x="3431540" y="8540115"/>
            <a:ext cx="208280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1654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HBUAADA/AABkFgAA9D8AABAgAAAmAAAACAAAAP//////////"/>
              </a:ext>
            </a:extLst>
          </p:cNvSpPr>
          <p:nvPr/>
        </p:nvSpPr>
        <p:spPr>
          <a:xfrm>
            <a:off x="3431540" y="10271760"/>
            <a:ext cx="208280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1501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TAEAAAAqAAAtBwAAwyoAABAgAAAmAAAACAAAAP//////////"/>
              </a:ext>
            </a:extLst>
          </p:cNvSpPr>
          <p:nvPr/>
        </p:nvSpPr>
        <p:spPr>
          <a:xfrm>
            <a:off x="210820" y="6827520"/>
            <a:ext cx="955675" cy="123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Revestimenti</a:t>
            </a:r>
            <a:r>
              <a:rPr lang="es-es" sz="650" cap="none" spc="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Tapicerías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ZAAAAE0AAAAAAAAAAG0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g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7B0AAGkrAACRKAAATS4AABAgAAAmAAAACAAAAP//////////"/>
              </a:ext>
            </a:extLst>
          </p:cNvSpPr>
          <p:nvPr/>
        </p:nvSpPr>
        <p:spPr>
          <a:xfrm>
            <a:off x="4864100" y="7056755"/>
            <a:ext cx="1730375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6921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54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A-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SYNCHRON</a:t>
            </a:r>
            <a:r>
              <a:rPr lang="es-es" sz="650" cap="none" spc="10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9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2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21590">
              <a:lnSpc>
                <a:spcPct val="134000"/>
              </a:lnSpc>
              <a:spcBef>
                <a:spcPts val="18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y 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r>
              <a:rPr lang="es-es" sz="65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Ajuste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independiente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y el</a:t>
            </a:r>
            <a:r>
              <a:rPr lang="es-es" sz="650" cap="none" spc="-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respaldo.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4" name="object 14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M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GQoAADA/AABvDgAA9D8AABAgAAAmAAAACAAAAP//////////"/>
              </a:ext>
            </a:extLst>
          </p:cNvSpPr>
          <p:nvPr/>
        </p:nvSpPr>
        <p:spPr>
          <a:xfrm>
            <a:off x="1641475" y="10271760"/>
            <a:ext cx="704850" cy="1244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1506</a:t>
            </a:r>
            <a:r>
              <a:rPr lang="es-es" sz="6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Rosso</a:t>
            </a:r>
            <a:r>
              <a:rPr lang="es-es" sz="65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Rojo</a:t>
            </a:r>
            <a:endParaRPr lang="es-es" sz="6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5" name="object 15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MRxsf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gEAAJAEAADcEQAAdAcAABAgAAAmAAAACAAAAP//////////"/>
              </a:ext>
            </a:extLst>
          </p:cNvSpPr>
          <p:nvPr/>
        </p:nvSpPr>
        <p:spPr>
          <a:xfrm>
            <a:off x="204470" y="741680"/>
            <a:ext cx="2698750" cy="469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2700" indent="12065" defTabSz="914400">
              <a:lnSpc>
                <a:spcPct val="138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1050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forma</a:t>
            </a:r>
            <a:r>
              <a:rPr lang="es-es" sz="1050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</a:t>
            </a:r>
            <a:r>
              <a:rPr lang="es-es" sz="105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determinada</a:t>
            </a:r>
            <a:r>
              <a:rPr lang="es-es" sz="1050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por</a:t>
            </a:r>
            <a:r>
              <a:rPr lang="es-es" sz="1050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105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 spc="-2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practicidad. </a:t>
            </a:r>
            <a:r>
              <a:rPr lang="es-es" sz="10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1050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forma</a:t>
            </a:r>
            <a:r>
              <a:rPr lang="es-es" sz="1050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está</a:t>
            </a:r>
            <a:r>
              <a:rPr lang="es-es" sz="105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determinada</a:t>
            </a:r>
            <a:r>
              <a:rPr lang="es-es" sz="1050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por</a:t>
            </a:r>
            <a:r>
              <a:rPr lang="es-es" sz="1050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1050" cap="none" spc="-4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050" cap="none" spc="-2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practicidad.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6" name="object 16"/>
          <p:cNvSpPr>
            <a:extLst>
              <a:ext uri="smNativeData">
                <pr:smNativeData xmlns:pr="smNativeData" xmlns="smNativeData" val="SMDATA_15_nm7waRMAAAAlAAAAZAAAAE0AAAAAAAAAABM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Q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SsAAMc/AAAfLAAAukAAABAgAAAmAAAACAAAAP//////////"/>
              </a:ext>
            </a:extLst>
          </p:cNvSpPr>
          <p:nvPr/>
        </p:nvSpPr>
        <p:spPr>
          <a:xfrm>
            <a:off x="7087235" y="10367645"/>
            <a:ext cx="85090" cy="1543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06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9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 spc="-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9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7" name="object 17"/>
          <p:cNvSpPr>
            <a:extLst>
              <a:ext uri="smNativeData">
                <pr:smNativeData xmlns:pr="smNativeData" xmlns="smNativeData" val="SMDATA_15_nm7waRMAAAAlAAAAZAAAAE0AAAAAAAAAABQ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gEAANwfAACQFgAArycAABAgAAAmAAAACAAAAP//////////"/>
              </a:ext>
            </a:extLst>
          </p:cNvSpPr>
          <p:nvPr/>
        </p:nvSpPr>
        <p:spPr>
          <a:xfrm>
            <a:off x="204470" y="5179060"/>
            <a:ext cx="3463290" cy="12719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2700" rIns="0" bIns="0" numCol="1" spcCol="215900" anchor="t"/>
          <a:lstStyle/>
          <a:p>
            <a:pPr marL="13970" indent="8255" defTabSz="914400">
              <a:lnSpc>
                <a:spcPct val="138000"/>
              </a:lnSpc>
              <a:spcBef>
                <a:spcPts val="9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formas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particulares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nueva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 Nuvoletta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son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resultado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estudio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sobre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necesidades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7145" defTabSz="914400">
              <a:lnSpc>
                <a:spcPct val="114000"/>
              </a:lnSpc>
              <a:spcBef>
                <a:spcPts val="22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quienes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trabajan,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ofreciéndoles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postura ergonómicamente correcta. correcto.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 indent="-635" defTabSz="914400">
              <a:lnSpc>
                <a:spcPct val="137000"/>
              </a:lnSpc>
              <a:spcBef>
                <a:spcPts val="210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formas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particulares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y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respaldo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nueva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silla Nuvoletta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son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el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resultado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estudio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sobre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las</a:t>
            </a:r>
            <a:r>
              <a:rPr lang="es-es" sz="85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necesidades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quienes</a:t>
            </a:r>
            <a:r>
              <a:rPr lang="es-es" sz="850" cap="none" spc="-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trabajan,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ofreciéndoles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8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una</a:t>
            </a:r>
            <a:r>
              <a:rPr lang="es-es" sz="8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postura ergonómicamente correcta.</a:t>
            </a:r>
            <a:endParaRPr lang="es-es" sz="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8" name="object 18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9" name="object 19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w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mwAAAGoAAADnDgAAcQIAABAAAAAmAAAACAAAAP//////////"/>
              </a:ext>
            </a:extLst>
          </p:cNvSpPr>
          <p:nvPr/>
        </p:nvSpPr>
        <p:spPr>
          <a:xfrm>
            <a:off x="98425" y="67310"/>
            <a:ext cx="2324100" cy="329565"/>
          </a:xfrm>
          <a:custGeom>
            <a:avLst/>
            <a:gdLst/>
            <a:ahLst/>
            <a:cxnLst/>
            <a:rect l="0" t="0" r="2324100" b="329565"/>
            <a:pathLst>
              <a:path w="2324100" h="329565">
                <a:moveTo>
                  <a:pt x="2324100" y="329565"/>
                </a:moveTo>
                <a:lnTo>
                  <a:pt x="0" y="329565"/>
                </a:lnTo>
                <a:lnTo>
                  <a:pt x="0" y="0"/>
                </a:lnTo>
                <a:lnTo>
                  <a:pt x="2324100" y="0"/>
                </a:lnTo>
                <a:lnTo>
                  <a:pt x="2324100" y="32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20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CIdAACI/v//6C0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735830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extLst>
              <a:ext uri="smNativeData">
                <pr:smNativeData xmlns:pr="smNativeData" xmlns="smNativeData" val="SMDATA_17_nm7waR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wXwAC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4BAACrBQAAey4AAAg9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" y="921385"/>
            <a:ext cx="7272655" cy="89998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object 3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wIAAFQfAADQBQAAKCAAABAgAAAmAAAACAAAAP//////////"/>
              </a:ext>
            </a:extLst>
          </p:cNvSpPr>
          <p:nvPr/>
        </p:nvSpPr>
        <p:spPr>
          <a:xfrm>
            <a:off x="393065" y="5092700"/>
            <a:ext cx="551815" cy="134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HEXÁGONO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4" name="object 4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RgAAFQfAAAPHAAAKCAAABAgAAAmAAAACAAAAP//////////"/>
              </a:ext>
            </a:extLst>
          </p:cNvSpPr>
          <p:nvPr/>
        </p:nvSpPr>
        <p:spPr>
          <a:xfrm>
            <a:off x="4008755" y="5092700"/>
            <a:ext cx="552450" cy="1346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HEXÁGONO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graphicFrame>
        <p:nvGraphicFramePr>
          <p:cNvPr id="5" name="Tabla1"/>
          <p:cNvGraphicFramePr>
            <a:graphicFrameLocks noGrp="1"/>
          </p:cNvGraphicFramePr>
          <p:nvPr/>
        </p:nvGraphicFramePr>
        <p:xfrm>
          <a:off x="625475" y="5458460"/>
          <a:ext cx="6560820" cy="8185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26515"/>
                <a:gridCol w="1922145"/>
                <a:gridCol w="1652270"/>
                <a:gridCol w="1660525"/>
              </a:tblGrid>
              <a:tr h="159385">
                <a:tc>
                  <a:txBody>
                    <a:bodyPr wrap="square" numCol="1"/>
                    <a:lstStyle/>
                    <a:p>
                      <a:pPr marL="31750" marR="0" indent="0" algn="l">
                        <a:lnSpc>
                          <a:spcPts val="790"/>
                        </a:lnSpc>
                        <a:buNone/>
                      </a:pP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55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57150" marR="0" indent="-57150" algn="r" defTabSz="914400">
                        <a:lnSpc>
                          <a:spcPts val="790"/>
                        </a:lnSpc>
                        <a:buClr>
                          <a:srgbClr val="EDD164"/>
                        </a:buClr>
                        <a:buFont typeface="Symbol" pitchFamily="1" charset="2"/>
                        <a:buChar char=""/>
                        <a:tabLst>
                          <a:tab pos="57150" algn="l"/>
                        </a:tabLst>
                      </a:pPr>
                      <a:r>
                        <a:rPr lang="es-es" sz="7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EX1111</a:t>
                      </a:r>
                      <a:r>
                        <a:rPr lang="es-es" sz="700" cap="none" spc="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98780" marR="0" indent="0" algn="l">
                        <a:lnSpc>
                          <a:spcPts val="790"/>
                        </a:lnSpc>
                        <a:buNone/>
                      </a:pP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57150" marR="0" indent="-57150" algn="r" defTabSz="914400">
                        <a:lnSpc>
                          <a:spcPts val="790"/>
                        </a:lnSpc>
                        <a:buClr>
                          <a:srgbClr val="EDD164"/>
                        </a:buClr>
                        <a:buFont typeface="Symbol" pitchFamily="1" charset="2"/>
                        <a:buChar char=""/>
                        <a:tabLst>
                          <a:tab pos="57150" algn="l"/>
                        </a:tabLst>
                      </a:pPr>
                      <a:r>
                        <a:rPr lang="es-es" sz="7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EX1661</a:t>
                      </a:r>
                      <a:r>
                        <a:rPr lang="es-es" sz="700" cap="none" spc="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TIENE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59385"/>
                  </a:ext>
                </a:extLst>
              </a:tr>
              <a:tr h="216535">
                <a:tc>
                  <a:txBody>
                    <a:bodyPr wrap="square" numCol="1"/>
                    <a:lstStyle/>
                    <a:p>
                      <a:pPr marL="31750" marR="0" indent="0" algn="l">
                        <a:lnSpc>
                          <a:spcPct val="100000"/>
                        </a:lnSpc>
                        <a:spcBef>
                          <a:spcPts val="405"/>
                        </a:spcBef>
                        <a:buNone/>
                      </a:pP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42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55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405"/>
                        </a:spcBef>
                        <a:buNone/>
                      </a:pPr>
                      <a:r>
                        <a:rPr lang="es-es" sz="7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EX1113</a:t>
                      </a:r>
                      <a:r>
                        <a:rPr lang="es-es" sz="700" cap="none" spc="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4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AS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98780" marR="0" indent="0" algn="l">
                        <a:lnSpc>
                          <a:spcPct val="100000"/>
                        </a:lnSpc>
                        <a:spcBef>
                          <a:spcPts val="405"/>
                        </a:spcBef>
                        <a:buNone/>
                      </a:pP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50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70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405"/>
                        </a:spcBef>
                        <a:buNone/>
                      </a:pPr>
                      <a:r>
                        <a:rPr lang="es-es" sz="7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EX1663</a:t>
                      </a:r>
                      <a:r>
                        <a:rPr lang="es-es" sz="700" cap="none" spc="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TIENE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216535"/>
                  </a:ext>
                </a:extLst>
              </a:tr>
              <a:tr h="214630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7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7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98780" marR="0" indent="0" algn="l">
                        <a:lnSpc>
                          <a:spcPct val="100000"/>
                        </a:lnSpc>
                        <a:spcBef>
                          <a:spcPts val="390"/>
                        </a:spcBef>
                        <a:buNone/>
                      </a:pP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85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ct val="100000"/>
                        </a:lnSpc>
                        <a:spcBef>
                          <a:spcPts val="390"/>
                        </a:spcBef>
                        <a:buNone/>
                      </a:pPr>
                      <a:r>
                        <a:rPr lang="es-es" sz="7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EX1671</a:t>
                      </a:r>
                      <a:r>
                        <a:rPr lang="es-es" sz="700" cap="none" spc="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TIENE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214630"/>
                  </a:ext>
                </a:extLst>
              </a:tr>
              <a:tr h="158115"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7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l">
                        <a:lnSpc>
                          <a:spcPct val="100000"/>
                        </a:lnSpc>
                        <a:buNone/>
                      </a:pPr>
                      <a:endParaRPr lang="es-es" sz="700" cap="none">
                        <a:solidFill>
                          <a:srgbClr val="000000"/>
                        </a:solidFill>
                        <a:latin typeface="Times New Roman" pitchFamily="1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398780" marR="0" indent="0" algn="l">
                        <a:lnSpc>
                          <a:spcPts val="750"/>
                        </a:lnSpc>
                        <a:spcBef>
                          <a:spcPts val="390"/>
                        </a:spcBef>
                        <a:buNone/>
                      </a:pP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H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60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÷</a:t>
                      </a:r>
                      <a:r>
                        <a:rPr lang="es-es" sz="700" cap="none" spc="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5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85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 numCol="1"/>
                    <a:lstStyle/>
                    <a:p>
                      <a:pPr marL="0" marR="0" indent="0" algn="r">
                        <a:lnSpc>
                          <a:spcPts val="750"/>
                        </a:lnSpc>
                        <a:spcBef>
                          <a:spcPts val="390"/>
                        </a:spcBef>
                        <a:buNone/>
                      </a:pPr>
                      <a:r>
                        <a:rPr lang="es-es" sz="7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A-</a:t>
                      </a:r>
                      <a:r>
                        <a:rPr lang="es-es" sz="700" cap="none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EX1673</a:t>
                      </a:r>
                      <a:r>
                        <a:rPr lang="es-es" sz="700" cap="none" spc="9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 </a:t>
                      </a:r>
                      <a:r>
                        <a:rPr lang="es-es" sz="700" cap="none" spc="-2">
                          <a:solidFill>
                            <a:srgbClr val="000000"/>
                          </a:solidFill>
                          <a:latin typeface="Arial MT" pitchFamily="0" charset="0"/>
                          <a:ea typeface="SimSun" pitchFamily="0" charset="0"/>
                          <a:cs typeface="Times New Roman" pitchFamily="1" charset="0"/>
                        </a:rPr>
                        <a:t>TIENE</a:t>
                      </a:r>
                      <a:endParaRPr lang="es-es" sz="700" cap="none">
                        <a:solidFill>
                          <a:srgbClr val="000000"/>
                        </a:solidFill>
                        <a:latin typeface="Arial" pitchFamily="2" charset="0"/>
                        <a:ea typeface="SimSun" pitchFamily="0" charset="0"/>
                        <a:cs typeface="Times New Roman" pitchFamily="1" charset="0"/>
                      </a:endParaRPr>
                    </a:p>
                  </a:txBody>
                  <a:tcPr marL="90170" marR="90170" marT="45085" marB="45085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smNativeData">
                    <pr:rowheight xmlns="" xmlns:pr="smNativeData" dt="1777364638" type="min" val="158115"/>
                  </a:ext>
                </a:extLst>
              </a:tr>
            </a:tbl>
          </a:graphicData>
        </a:graphic>
      </p:graphicFrame>
      <p:sp>
        <p:nvSpPr>
          <p:cNvPr id="6" name="object 6"/>
          <p:cNvSpPr>
            <a:extLst>
              <a:ext uri="smNativeData">
                <pr:smNativeData xmlns:pr="smNativeData" xmlns="smNativeData" val="SMDATA_15_nm7waRMAAAAlAAAAZAAAAE0AAAAAAAAAABc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QEAAOY9AAAZDwAA1UAAABAgAAAmAAAACAAAAP//////////"/>
              </a:ext>
            </a:extLst>
          </p:cNvSpPr>
          <p:nvPr/>
        </p:nvSpPr>
        <p:spPr>
          <a:xfrm>
            <a:off x="285115" y="10062210"/>
            <a:ext cx="2169160" cy="4768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460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Detalle</a:t>
            </a:r>
            <a:r>
              <a:rPr lang="es-es" sz="7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debajo</a:t>
            </a:r>
            <a:r>
              <a:rPr lang="es-es" sz="7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7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7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7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</a:t>
            </a:r>
            <a:r>
              <a:rPr lang="es-es" sz="700" cap="none" spc="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hexagonal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6365" indent="-114300" defTabSz="914400">
              <a:lnSpc>
                <a:spcPct val="154000"/>
              </a:lnSpc>
              <a:spcBef>
                <a:spcPts val="105"/>
              </a:spcBef>
              <a:tabLst>
                <a:tab pos="0" algn="l"/>
              </a:tabLst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Detalle</a:t>
            </a:r>
            <a:r>
              <a:rPr lang="es-es" sz="7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7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7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funda</a:t>
            </a:r>
            <a:r>
              <a:rPr lang="es-es" sz="7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del</a:t>
            </a:r>
            <a:r>
              <a:rPr lang="es-es" sz="7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asiento</a:t>
            </a:r>
            <a:r>
              <a:rPr lang="es-es" sz="7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para</a:t>
            </a:r>
            <a:r>
              <a:rPr lang="es-es" sz="7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la</a:t>
            </a:r>
            <a:r>
              <a:rPr lang="es-es" sz="700" cap="none" spc="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línea</a:t>
            </a:r>
            <a:r>
              <a:rPr lang="es-es" sz="700" cap="none" spc="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Hexagon</a:t>
            </a:r>
            <a:r>
              <a:rPr lang="es-es" sz="700" cap="none" spc="8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7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10</a:t>
            </a:r>
            <a:endParaRPr lang="es-es" sz="7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7" name="object 7"/>
          <p:cNvSpPr>
            <a:extLst>
              <a:ext uri="smNativeData">
                <pr:smNativeData xmlns:pr="smNativeData" xmlns="smNativeData" val="SMDATA_15_nm7waRMAAAAlAAAAZAAAAE0AAAAAAAAAABo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EAAHYCAADBDAAAYgQAABAgAAAmAAAACAAAAP//////////"/>
              </a:ext>
            </a:extLst>
          </p:cNvSpPr>
          <p:nvPr/>
        </p:nvSpPr>
        <p:spPr>
          <a:xfrm>
            <a:off x="294640" y="400050"/>
            <a:ext cx="1778635" cy="3124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651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3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850" cap="none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Profesional</a:t>
            </a:r>
            <a:r>
              <a:rPr lang="es-es" sz="1850" cap="none" spc="8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1850" cap="none" spc="-5">
                <a:solidFill>
                  <a:srgbClr val="EDD164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18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8" name="object 8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uioAANc5AAD8LAAAljoAABAgAAAmAAAACAAAAP//////////"/>
              </a:ext>
            </a:extLst>
          </p:cNvSpPr>
          <p:nvPr/>
        </p:nvSpPr>
        <p:spPr>
          <a:xfrm>
            <a:off x="6945630" y="9402445"/>
            <a:ext cx="367030" cy="121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0700ESD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9" name="object 9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RcAANYpAAARKAAAly0AABAgAAAmAAAACAAAAP//////////"/>
              </a:ext>
            </a:extLst>
          </p:cNvSpPr>
          <p:nvPr/>
        </p:nvSpPr>
        <p:spPr>
          <a:xfrm>
            <a:off x="3891915" y="6800850"/>
            <a:ext cx="2621280" cy="6102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-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Accesorios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184275">
              <a:lnSpc>
                <a:spcPct val="145000"/>
              </a:lnSpc>
              <a:spcBef>
                <a:spcPts val="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Reposabrazos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regulables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Reposabrazos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ajustables</a:t>
            </a:r>
            <a:r>
              <a:rPr lang="es-es" sz="600" cap="none" spc="1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11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0" name="object 10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7+/v4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IQ0AAD2LAAAPjgAABAgAAAmAAAACAAAAP//////////"/>
              </a:ext>
            </a:extLst>
          </p:cNvSpPr>
          <p:nvPr/>
        </p:nvSpPr>
        <p:spPr>
          <a:xfrm>
            <a:off x="5063490" y="8536940"/>
            <a:ext cx="2245360" cy="6057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algn="r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M-</a:t>
            </a:r>
            <a:r>
              <a:rPr lang="es-es" sz="600" cap="none" spc="-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0321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spcBef>
                <a:spcPts val="34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45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cromado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ajustable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Reposapiés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regulable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altura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Ø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460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mm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1" name="object 11"/>
          <p:cNvSpPr>
            <a:extLst>
              <a:ext uri="smNativeData">
                <pr:smNativeData xmlns:pr="smNativeData" xmlns="smNativeData" val="SMDATA_15_nm7waRMAAAAlAAAAZAAAAE0AAAAAAAAAABk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h8AADAvAADwLAAA6zIAABAgAAAmAAAACAAAAP//////////"/>
              </a:ext>
            </a:extLst>
          </p:cNvSpPr>
          <p:nvPr/>
        </p:nvSpPr>
        <p:spPr>
          <a:xfrm>
            <a:off x="5063490" y="7670800"/>
            <a:ext cx="2241550" cy="606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5875" rIns="0" bIns="0" numCol="1" spcCol="215900" anchor="t"/>
          <a:lstStyle/>
          <a:p>
            <a:pPr algn="r">
              <a:lnSpc>
                <a:spcPct val="100000"/>
              </a:lnSpc>
              <a:spcBef>
                <a:spcPts val="1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0860</a:t>
            </a:r>
            <a:r>
              <a:rPr lang="es-es" sz="600" cap="none" spc="5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AN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>
              <a:lnSpc>
                <a:spcPct val="100000"/>
              </a:lnSpc>
              <a:spcBef>
                <a:spcPts val="325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  <a:p>
            <a:pPr marL="12700">
              <a:lnSpc>
                <a:spcPct val="147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patines</a:t>
            </a:r>
            <a:r>
              <a:rPr lang="es-es" sz="600" cap="none" spc="7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3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Ruedas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en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lugar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deslizadores</a:t>
            </a:r>
            <a:r>
              <a:rPr lang="es-es" sz="600" cap="none" spc="8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 </a:t>
            </a:r>
            <a:r>
              <a:rPr lang="es-es" sz="600" cap="none" spc="-4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ESD</a:t>
            </a:r>
            <a:endParaRPr lang="es-es" sz="60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2" name="object 12"/>
          <p:cNvSpPr>
            <a:extLst>
              <a:ext uri="smNativeData">
                <pr:smNativeData xmlns:pr="smNativeData" xmlns="smNativeData" val="SMDATA_15_nm7waRMAAAAlAAAAZAAAAE0AAAAAAAAAABYAAAAAAAAAA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ICAgI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JQEAAFEAAACZDAAAdwEAABAgAAAmAAAACAAAAP//////////"/>
              </a:ext>
            </a:extLst>
          </p:cNvSpPr>
          <p:nvPr/>
        </p:nvSpPr>
        <p:spPr>
          <a:xfrm>
            <a:off x="186055" y="51435"/>
            <a:ext cx="1861820" cy="1866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13970" rIns="0" bIns="0" numCol="1" spcCol="215900" anchor="t"/>
          <a:lstStyle/>
          <a:p>
            <a:pPr marL="12700">
              <a:lnSpc>
                <a:spcPct val="100000"/>
              </a:lnSpc>
              <a:spcBef>
                <a:spcPts val="110"/>
              </a:spcBef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s-es" sz="1050" cap="none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Machine Translated by </a:t>
            </a:r>
            <a:r>
              <a:rPr lang="es-es" sz="1050" cap="none" spc="-2">
                <a:solidFill>
                  <a:srgbClr val="000000"/>
                </a:solidFill>
                <a:latin typeface="Arial MT" pitchFamily="0" charset="0"/>
                <a:ea typeface="Calibri" pitchFamily="2" charset="0"/>
                <a:cs typeface="Calibri" pitchFamily="2" charset="0"/>
              </a:rPr>
              <a:t>Google</a:t>
            </a:r>
            <a:endParaRPr lang="es-es" sz="1050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sp>
        <p:nvSpPr>
          <p:cNvPr id="13" name="object 13"/>
          <p:cNvSpPr>
            <a:extLst>
              <a:ext uri="smNativeData">
                <pr:smNativeData xmlns:pr="smNativeData" xmlns="smNativeData" val="SMDATA_15_nm7waRMAAAAlAAAACwAAAA0AAAAAAAAAAAAAAAAAAAAAAAAAAAAAAAAAAAAAAAAAAAEAAABQAAAAAAAAAAAA4D8AAAAAAADgPwAAAAAAAOA/AAAAAAAA4D8AAAAAAADgPwAAAAAAAOA/AAAAAAAA4D8AAAAAAADgPwAAAAAAAOA/AAAAAAAA4D8CAAAAjAAAAAEAAAAAAAAA////AP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P///wEAAAAAAAAAAAAAAAAAAAAAAAAAAAAAAAAAAAAAAAAAAAAAAAJ/f38A7uzhA8zMzADAwP8Af39/AAAAAAAAAAAAAAAAAAAAAAAAAAAAIQAAABgAAAAUAAAAAAAAAHgAAABIDgAAfwIAABAAAAAmAAAACAAAAP//////////"/>
              </a:ext>
            </a:extLst>
          </p:cNvSpPr>
          <p:nvPr/>
        </p:nvSpPr>
        <p:spPr>
          <a:xfrm>
            <a:off x="0" y="76200"/>
            <a:ext cx="2321560" cy="329565"/>
          </a:xfrm>
          <a:custGeom>
            <a:avLst/>
            <a:gdLst/>
            <a:ahLst/>
            <a:cxnLst/>
            <a:rect l="0" t="0" r="2321560" b="329565"/>
            <a:pathLst>
              <a:path w="2321560" h="329565">
                <a:moveTo>
                  <a:pt x="2321531" y="329565"/>
                </a:moveTo>
                <a:lnTo>
                  <a:pt x="0" y="329565"/>
                </a:lnTo>
                <a:lnTo>
                  <a:pt x="0" y="0"/>
                </a:lnTo>
                <a:lnTo>
                  <a:pt x="2321531" y="0"/>
                </a:lnTo>
                <a:lnTo>
                  <a:pt x="2321531" y="3295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0" tIns="0" rIns="0" bIns="0" numCol="1" spcCol="215900" anchor="t"/>
          <a:lstStyle/>
          <a:p>
            <a:pPr>
              <a:lnSpc>
                <a:spcPct val="100000"/>
              </a:lnSpc>
              <a:defRPr cap="none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endParaRPr lang="es-es" cap="none">
              <a:solidFill>
                <a:srgbClr val="000000"/>
              </a:solidFill>
              <a:latin typeface="Arial" pitchFamily="2" charset="0"/>
              <a:ea typeface="Calibri" pitchFamily="2" charset="0"/>
              <a:cs typeface="Calibri" pitchFamily="2" charset="0"/>
            </a:endParaRPr>
          </a:p>
        </p:txBody>
      </p:sp>
      <p:pic>
        <p:nvPicPr>
          <p:cNvPr id="14" name="Imagen1"/>
          <p:cNvPicPr>
            <a:picLocks noChangeAspect="1"/>
            <a:extLst>
              <a:ext uri="smNativeData">
                <pr:smNativeData xmlns:pr="smNativeData" xmlns="smNativeData" val="SMDATA_17_nm7waR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HUeAACI/v//Oy8AALYJAAAAAAAAJgAAAAgAAAD//////////w=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4951095" y="-238760"/>
            <a:ext cx="2726690" cy="18173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04040"/>
      </a:hlink>
      <a:folHlink>
        <a:srgbClr val="80008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40404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TMS</cp:lastModifiedBy>
  <cp:revision>0</cp:revision>
  <dcterms:created xsi:type="dcterms:W3CDTF">2026-04-28T05:27:04Z</dcterms:created>
  <dcterms:modified xsi:type="dcterms:W3CDTF">2026-04-28T08:23:58Z</dcterms:modified>
</cp:coreProperties>
</file>